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4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2"/>
    <p:sldMasterId id="2147483666" r:id="rId3"/>
  </p:sldMasterIdLst>
  <p:notesMasterIdLst>
    <p:notesMasterId r:id="rId16"/>
  </p:notesMasterIdLst>
  <p:handoutMasterIdLst>
    <p:handoutMasterId r:id="rId17"/>
  </p:handoutMasterIdLst>
  <p:sldIdLst>
    <p:sldId id="290" r:id="rId4"/>
    <p:sldId id="322" r:id="rId5"/>
    <p:sldId id="319" r:id="rId6"/>
    <p:sldId id="320" r:id="rId7"/>
    <p:sldId id="323" r:id="rId8"/>
    <p:sldId id="325" r:id="rId9"/>
    <p:sldId id="326" r:id="rId10"/>
    <p:sldId id="327" r:id="rId11"/>
    <p:sldId id="316" r:id="rId12"/>
    <p:sldId id="331" r:id="rId13"/>
    <p:sldId id="332" r:id="rId14"/>
    <p:sldId id="330" r:id="rId15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57" autoAdjust="0"/>
    <p:restoredTop sz="94660"/>
  </p:normalViewPr>
  <p:slideViewPr>
    <p:cSldViewPr snapToGrid="0">
      <p:cViewPr varScale="1">
        <p:scale>
          <a:sx n="82" d="100"/>
          <a:sy n="82" d="100"/>
        </p:scale>
        <p:origin x="76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14A26-9AE0-4017-9B18-9A562D8BD95C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E279F-2CB4-48EB-BB08-601AC583D6D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E279F-2CB4-48EB-BB08-601AC583D6D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E279F-2CB4-48EB-BB08-601AC583D6D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1FF50-1B0F-4A76-B47B-78B1F20D413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1FF50-1B0F-4A76-B47B-78B1F20D413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1FF50-1B0F-4A76-B47B-78B1F20D413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1183F-0210-4076-BF44-057CDDD7A005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E279F-2CB4-48EB-BB08-601AC583D6D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E279F-2CB4-48EB-BB08-601AC583D6D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E279F-2CB4-48EB-BB08-601AC583D6D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slideMaster" Target="../slideMasters/slideMaster3.xml"/><Relationship Id="rId18" Type="http://schemas.openxmlformats.org/officeDocument/2006/relationships/image" Target="../media/image15.png"/><Relationship Id="rId3" Type="http://schemas.openxmlformats.org/officeDocument/2006/relationships/tags" Target="../tags/tag20.xml"/><Relationship Id="rId21" Type="http://schemas.openxmlformats.org/officeDocument/2006/relationships/image" Target="../media/image4.svg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image" Target="../media/image14.png"/><Relationship Id="rId2" Type="http://schemas.openxmlformats.org/officeDocument/2006/relationships/tags" Target="../tags/tag19.xml"/><Relationship Id="rId16" Type="http://schemas.openxmlformats.org/officeDocument/2006/relationships/image" Target="../media/image13.svg"/><Relationship Id="rId20" Type="http://schemas.openxmlformats.org/officeDocument/2006/relationships/image" Target="../media/image3.png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5" Type="http://schemas.openxmlformats.org/officeDocument/2006/relationships/tags" Target="../tags/tag22.xml"/><Relationship Id="rId15" Type="http://schemas.openxmlformats.org/officeDocument/2006/relationships/image" Target="../media/image12.png"/><Relationship Id="rId10" Type="http://schemas.openxmlformats.org/officeDocument/2006/relationships/tags" Target="../tags/tag27.xml"/><Relationship Id="rId19" Type="http://schemas.openxmlformats.org/officeDocument/2006/relationships/image" Target="../media/image16.png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3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eelOff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eelOff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eelOff"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  <a:t>2025/11/21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eelOff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  <a:t>2025/11/21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  <a:t>2025/11/21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  <a:t>2025/11/21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  <a:t>2025/11/21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  <a:t>2025/11/21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  <a:t>2025/11/21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34"/>
          <p:cNvSpPr/>
          <p:nvPr userDrawn="1"/>
        </p:nvSpPr>
        <p:spPr>
          <a:xfrm>
            <a:off x="0" y="5866439"/>
            <a:ext cx="12192000" cy="991561"/>
          </a:xfrm>
          <a:custGeom>
            <a:avLst/>
            <a:gdLst>
              <a:gd name="connsiteX0" fmla="*/ 0 w 12192000"/>
              <a:gd name="connsiteY0" fmla="*/ 0 h 991561"/>
              <a:gd name="connsiteX1" fmla="*/ 12192000 w 12192000"/>
              <a:gd name="connsiteY1" fmla="*/ 0 h 991561"/>
              <a:gd name="connsiteX2" fmla="*/ 12192000 w 12192000"/>
              <a:gd name="connsiteY2" fmla="*/ 991561 h 991561"/>
              <a:gd name="connsiteX3" fmla="*/ 0 w 12192000"/>
              <a:gd name="connsiteY3" fmla="*/ 991561 h 991561"/>
              <a:gd name="connsiteX4" fmla="*/ 0 w 12192000"/>
              <a:gd name="connsiteY4" fmla="*/ 0 h 991561"/>
              <a:gd name="connsiteX0-1" fmla="*/ 0 w 12192000"/>
              <a:gd name="connsiteY0-2" fmla="*/ 3521 h 995082"/>
              <a:gd name="connsiteX1-3" fmla="*/ 6078071 w 12192000"/>
              <a:gd name="connsiteY1-4" fmla="*/ 0 h 995082"/>
              <a:gd name="connsiteX2-5" fmla="*/ 12192000 w 12192000"/>
              <a:gd name="connsiteY2-6" fmla="*/ 3521 h 995082"/>
              <a:gd name="connsiteX3-7" fmla="*/ 12192000 w 12192000"/>
              <a:gd name="connsiteY3-8" fmla="*/ 995082 h 995082"/>
              <a:gd name="connsiteX4-9" fmla="*/ 0 w 12192000"/>
              <a:gd name="connsiteY4-10" fmla="*/ 995082 h 995082"/>
              <a:gd name="connsiteX5" fmla="*/ 0 w 12192000"/>
              <a:gd name="connsiteY5" fmla="*/ 3521 h 995082"/>
              <a:gd name="connsiteX0-11" fmla="*/ 0 w 12192000"/>
              <a:gd name="connsiteY0-12" fmla="*/ 74633 h 1066194"/>
              <a:gd name="connsiteX1-13" fmla="*/ 6078071 w 12192000"/>
              <a:gd name="connsiteY1-14" fmla="*/ 71112 h 1066194"/>
              <a:gd name="connsiteX2-15" fmla="*/ 12192000 w 12192000"/>
              <a:gd name="connsiteY2-16" fmla="*/ 74633 h 1066194"/>
              <a:gd name="connsiteX3-17" fmla="*/ 12192000 w 12192000"/>
              <a:gd name="connsiteY3-18" fmla="*/ 1066194 h 1066194"/>
              <a:gd name="connsiteX4-19" fmla="*/ 0 w 12192000"/>
              <a:gd name="connsiteY4-20" fmla="*/ 1066194 h 1066194"/>
              <a:gd name="connsiteX5-21" fmla="*/ 0 w 12192000"/>
              <a:gd name="connsiteY5-22" fmla="*/ 74633 h 1066194"/>
              <a:gd name="connsiteX0-23" fmla="*/ 0 w 12192000"/>
              <a:gd name="connsiteY0-24" fmla="*/ 27213 h 1018774"/>
              <a:gd name="connsiteX1-25" fmla="*/ 6042212 w 12192000"/>
              <a:gd name="connsiteY1-26" fmla="*/ 507786 h 1018774"/>
              <a:gd name="connsiteX2-27" fmla="*/ 12192000 w 12192000"/>
              <a:gd name="connsiteY2-28" fmla="*/ 27213 h 1018774"/>
              <a:gd name="connsiteX3-29" fmla="*/ 12192000 w 12192000"/>
              <a:gd name="connsiteY3-30" fmla="*/ 1018774 h 1018774"/>
              <a:gd name="connsiteX4-31" fmla="*/ 0 w 12192000"/>
              <a:gd name="connsiteY4-32" fmla="*/ 1018774 h 1018774"/>
              <a:gd name="connsiteX5-33" fmla="*/ 0 w 12192000"/>
              <a:gd name="connsiteY5-34" fmla="*/ 27213 h 1018774"/>
              <a:gd name="connsiteX0-35" fmla="*/ 0 w 12192000"/>
              <a:gd name="connsiteY0-36" fmla="*/ 22888 h 1014449"/>
              <a:gd name="connsiteX1-37" fmla="*/ 6024282 w 12192000"/>
              <a:gd name="connsiteY1-38" fmla="*/ 646896 h 1014449"/>
              <a:gd name="connsiteX2-39" fmla="*/ 12192000 w 12192000"/>
              <a:gd name="connsiteY2-40" fmla="*/ 22888 h 1014449"/>
              <a:gd name="connsiteX3-41" fmla="*/ 12192000 w 12192000"/>
              <a:gd name="connsiteY3-42" fmla="*/ 1014449 h 1014449"/>
              <a:gd name="connsiteX4-43" fmla="*/ 0 w 12192000"/>
              <a:gd name="connsiteY4-44" fmla="*/ 1014449 h 1014449"/>
              <a:gd name="connsiteX5-45" fmla="*/ 0 w 12192000"/>
              <a:gd name="connsiteY5-46" fmla="*/ 22888 h 1014449"/>
              <a:gd name="connsiteX0-47" fmla="*/ 0 w 12192000"/>
              <a:gd name="connsiteY0-48" fmla="*/ 22888 h 1014449"/>
              <a:gd name="connsiteX1-49" fmla="*/ 6024282 w 12192000"/>
              <a:gd name="connsiteY1-50" fmla="*/ 646896 h 1014449"/>
              <a:gd name="connsiteX2-51" fmla="*/ 12192000 w 12192000"/>
              <a:gd name="connsiteY2-52" fmla="*/ 22888 h 1014449"/>
              <a:gd name="connsiteX3-53" fmla="*/ 12192000 w 12192000"/>
              <a:gd name="connsiteY3-54" fmla="*/ 1014449 h 1014449"/>
              <a:gd name="connsiteX4-55" fmla="*/ 0 w 12192000"/>
              <a:gd name="connsiteY4-56" fmla="*/ 1014449 h 1014449"/>
              <a:gd name="connsiteX5-57" fmla="*/ 0 w 12192000"/>
              <a:gd name="connsiteY5-58" fmla="*/ 22888 h 1014449"/>
              <a:gd name="connsiteX0-59" fmla="*/ 0 w 12192000"/>
              <a:gd name="connsiteY0-60" fmla="*/ 0 h 991561"/>
              <a:gd name="connsiteX1-61" fmla="*/ 6024282 w 12192000"/>
              <a:gd name="connsiteY1-62" fmla="*/ 624008 h 991561"/>
              <a:gd name="connsiteX2-63" fmla="*/ 12192000 w 12192000"/>
              <a:gd name="connsiteY2-64" fmla="*/ 0 h 991561"/>
              <a:gd name="connsiteX3-65" fmla="*/ 12192000 w 12192000"/>
              <a:gd name="connsiteY3-66" fmla="*/ 991561 h 991561"/>
              <a:gd name="connsiteX4-67" fmla="*/ 0 w 12192000"/>
              <a:gd name="connsiteY4-68" fmla="*/ 991561 h 991561"/>
              <a:gd name="connsiteX5-69" fmla="*/ 0 w 12192000"/>
              <a:gd name="connsiteY5-70" fmla="*/ 0 h 99156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2192000" h="991561">
                <a:moveTo>
                  <a:pt x="0" y="0"/>
                </a:moveTo>
                <a:cubicBezTo>
                  <a:pt x="869577" y="121024"/>
                  <a:pt x="3992282" y="624008"/>
                  <a:pt x="6024282" y="624008"/>
                </a:cubicBezTo>
                <a:cubicBezTo>
                  <a:pt x="8056282" y="624008"/>
                  <a:pt x="11961906" y="49306"/>
                  <a:pt x="12192000" y="0"/>
                </a:cubicBezTo>
                <a:lnTo>
                  <a:pt x="12192000" y="991561"/>
                </a:lnTo>
                <a:lnTo>
                  <a:pt x="0" y="991561"/>
                </a:lnTo>
                <a:lnTo>
                  <a:pt x="0" y="0"/>
                </a:lnTo>
                <a:close/>
              </a:path>
            </a:pathLst>
          </a:custGeom>
          <a:solidFill>
            <a:srgbClr val="3777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任意形状 5"/>
          <p:cNvSpPr/>
          <p:nvPr userDrawn="1"/>
        </p:nvSpPr>
        <p:spPr>
          <a:xfrm>
            <a:off x="-653384" y="-546122"/>
            <a:ext cx="12845384" cy="2112304"/>
          </a:xfrm>
          <a:custGeom>
            <a:avLst/>
            <a:gdLst>
              <a:gd name="connsiteX0" fmla="*/ 604389 w 12845384"/>
              <a:gd name="connsiteY0" fmla="*/ 0 h 2112304"/>
              <a:gd name="connsiteX1" fmla="*/ 12845384 w 12845384"/>
              <a:gd name="connsiteY1" fmla="*/ 0 h 2112304"/>
              <a:gd name="connsiteX2" fmla="*/ 12845384 w 12845384"/>
              <a:gd name="connsiteY2" fmla="*/ 853368 h 2112304"/>
              <a:gd name="connsiteX3" fmla="*/ 12788453 w 12845384"/>
              <a:gd name="connsiteY3" fmla="*/ 860289 h 2112304"/>
              <a:gd name="connsiteX4" fmla="*/ 12472532 w 12845384"/>
              <a:gd name="connsiteY4" fmla="*/ 799785 h 2112304"/>
              <a:gd name="connsiteX5" fmla="*/ 12032113 w 12845384"/>
              <a:gd name="connsiteY5" fmla="*/ 1125008 h 2112304"/>
              <a:gd name="connsiteX6" fmla="*/ 11442858 w 12845384"/>
              <a:gd name="connsiteY6" fmla="*/ 984529 h 2112304"/>
              <a:gd name="connsiteX7" fmla="*/ 11421308 w 12845384"/>
              <a:gd name="connsiteY7" fmla="*/ 963081 h 2112304"/>
              <a:gd name="connsiteX8" fmla="*/ 11375138 w 12845384"/>
              <a:gd name="connsiteY8" fmla="*/ 1013761 h 2112304"/>
              <a:gd name="connsiteX9" fmla="*/ 10991290 w 12845384"/>
              <a:gd name="connsiteY9" fmla="*/ 1181678 h 2112304"/>
              <a:gd name="connsiteX10" fmla="*/ 10810275 w 12845384"/>
              <a:gd name="connsiteY10" fmla="*/ 1486533 h 2112304"/>
              <a:gd name="connsiteX11" fmla="*/ 10193976 w 12845384"/>
              <a:gd name="connsiteY11" fmla="*/ 1523444 h 2112304"/>
              <a:gd name="connsiteX12" fmla="*/ 9753556 w 12845384"/>
              <a:gd name="connsiteY12" fmla="*/ 1848667 h 2112304"/>
              <a:gd name="connsiteX13" fmla="*/ 9105991 w 12845384"/>
              <a:gd name="connsiteY13" fmla="*/ 1650152 h 2112304"/>
              <a:gd name="connsiteX14" fmla="*/ 8144060 w 12845384"/>
              <a:gd name="connsiteY14" fmla="*/ 1454015 h 2112304"/>
              <a:gd name="connsiteX15" fmla="*/ 7881265 w 12845384"/>
              <a:gd name="connsiteY15" fmla="*/ 1405195 h 2112304"/>
              <a:gd name="connsiteX16" fmla="*/ 7846018 w 12845384"/>
              <a:gd name="connsiteY16" fmla="*/ 1383398 h 2112304"/>
              <a:gd name="connsiteX17" fmla="*/ 7801502 w 12845384"/>
              <a:gd name="connsiteY17" fmla="*/ 1377862 h 2112304"/>
              <a:gd name="connsiteX18" fmla="*/ 7647833 w 12845384"/>
              <a:gd name="connsiteY18" fmla="*/ 1327499 h 2112304"/>
              <a:gd name="connsiteX19" fmla="*/ 7207414 w 12845384"/>
              <a:gd name="connsiteY19" fmla="*/ 1652722 h 2112304"/>
              <a:gd name="connsiteX20" fmla="*/ 6559849 w 12845384"/>
              <a:gd name="connsiteY20" fmla="*/ 1454207 h 2112304"/>
              <a:gd name="connsiteX21" fmla="*/ 5597918 w 12845384"/>
              <a:gd name="connsiteY21" fmla="*/ 1258070 h 2112304"/>
              <a:gd name="connsiteX22" fmla="*/ 5174978 w 12845384"/>
              <a:gd name="connsiteY22" fmla="*/ 1039808 h 2112304"/>
              <a:gd name="connsiteX23" fmla="*/ 5159373 w 12845384"/>
              <a:gd name="connsiteY23" fmla="*/ 961096 h 2112304"/>
              <a:gd name="connsiteX24" fmla="*/ 5169272 w 12845384"/>
              <a:gd name="connsiteY24" fmla="*/ 888660 h 2112304"/>
              <a:gd name="connsiteX25" fmla="*/ 5101691 w 12845384"/>
              <a:gd name="connsiteY25" fmla="*/ 861391 h 2112304"/>
              <a:gd name="connsiteX26" fmla="*/ 4661270 w 12845384"/>
              <a:gd name="connsiteY26" fmla="*/ 1186614 h 2112304"/>
              <a:gd name="connsiteX27" fmla="*/ 4215519 w 12845384"/>
              <a:gd name="connsiteY27" fmla="*/ 1136022 h 2112304"/>
              <a:gd name="connsiteX28" fmla="*/ 4197677 w 12845384"/>
              <a:gd name="connsiteY28" fmla="*/ 1126498 h 2112304"/>
              <a:gd name="connsiteX29" fmla="*/ 4153683 w 12845384"/>
              <a:gd name="connsiteY29" fmla="*/ 1174790 h 2112304"/>
              <a:gd name="connsiteX30" fmla="*/ 3729344 w 12845384"/>
              <a:gd name="connsiteY30" fmla="*/ 1360421 h 2112304"/>
              <a:gd name="connsiteX31" fmla="*/ 3529233 w 12845384"/>
              <a:gd name="connsiteY31" fmla="*/ 1697434 h 2112304"/>
              <a:gd name="connsiteX32" fmla="*/ 2847921 w 12845384"/>
              <a:gd name="connsiteY32" fmla="*/ 1738239 h 2112304"/>
              <a:gd name="connsiteX33" fmla="*/ 2361043 w 12845384"/>
              <a:gd name="connsiteY33" fmla="*/ 2097769 h 2112304"/>
              <a:gd name="connsiteX34" fmla="*/ 1645167 w 12845384"/>
              <a:gd name="connsiteY34" fmla="*/ 1878313 h 2112304"/>
              <a:gd name="connsiteX35" fmla="*/ 581763 w 12845384"/>
              <a:gd name="connsiteY35" fmla="*/ 1661487 h 2112304"/>
              <a:gd name="connsiteX36" fmla="*/ 114207 w 12845384"/>
              <a:gd name="connsiteY36" fmla="*/ 1420200 h 2112304"/>
              <a:gd name="connsiteX37" fmla="*/ 214113 w 12845384"/>
              <a:gd name="connsiteY37" fmla="*/ 1094503 h 2112304"/>
              <a:gd name="connsiteX38" fmla="*/ 3146 w 12845384"/>
              <a:gd name="connsiteY38" fmla="*/ 760347 h 2112304"/>
              <a:gd name="connsiteX39" fmla="*/ 388426 w 12845384"/>
              <a:gd name="connsiteY39" fmla="*/ 463340 h 2112304"/>
              <a:gd name="connsiteX40" fmla="*/ 392111 w 12845384"/>
              <a:gd name="connsiteY40" fmla="*/ 455510 h 2112304"/>
              <a:gd name="connsiteX41" fmla="*/ 563734 w 12845384"/>
              <a:gd name="connsiteY41" fmla="*/ 29000 h 211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845384" h="2112304">
                <a:moveTo>
                  <a:pt x="604389" y="0"/>
                </a:moveTo>
                <a:lnTo>
                  <a:pt x="12845384" y="0"/>
                </a:lnTo>
                <a:lnTo>
                  <a:pt x="12845384" y="853368"/>
                </a:lnTo>
                <a:lnTo>
                  <a:pt x="12788453" y="860289"/>
                </a:lnTo>
                <a:cubicBezTo>
                  <a:pt x="12680195" y="866771"/>
                  <a:pt x="12569347" y="846932"/>
                  <a:pt x="12472532" y="799785"/>
                </a:cubicBezTo>
                <a:cubicBezTo>
                  <a:pt x="12409912" y="961750"/>
                  <a:pt x="12242231" y="1085563"/>
                  <a:pt x="12032113" y="1125008"/>
                </a:cubicBezTo>
                <a:cubicBezTo>
                  <a:pt x="11815462" y="1165673"/>
                  <a:pt x="11590533" y="1110120"/>
                  <a:pt x="11442858" y="984529"/>
                </a:cubicBezTo>
                <a:lnTo>
                  <a:pt x="11421308" y="963081"/>
                </a:lnTo>
                <a:lnTo>
                  <a:pt x="11375138" y="1013761"/>
                </a:lnTo>
                <a:cubicBezTo>
                  <a:pt x="11280279" y="1103205"/>
                  <a:pt x="11144689" y="1164554"/>
                  <a:pt x="10991290" y="1181678"/>
                </a:cubicBezTo>
                <a:cubicBezTo>
                  <a:pt x="10990119" y="1298874"/>
                  <a:pt x="10924074" y="1410022"/>
                  <a:pt x="10810275" y="1486533"/>
                </a:cubicBezTo>
                <a:cubicBezTo>
                  <a:pt x="10637369" y="1602798"/>
                  <a:pt x="10387605" y="1617738"/>
                  <a:pt x="10193976" y="1523444"/>
                </a:cubicBezTo>
                <a:cubicBezTo>
                  <a:pt x="10131354" y="1685409"/>
                  <a:pt x="9963674" y="1809222"/>
                  <a:pt x="9753556" y="1848667"/>
                </a:cubicBezTo>
                <a:cubicBezTo>
                  <a:pt x="9505955" y="1895142"/>
                  <a:pt x="9247542" y="1815943"/>
                  <a:pt x="9105991" y="1650152"/>
                </a:cubicBezTo>
                <a:cubicBezTo>
                  <a:pt x="8771892" y="1807516"/>
                  <a:pt x="8337960" y="1719064"/>
                  <a:pt x="8144060" y="1454015"/>
                </a:cubicBezTo>
                <a:cubicBezTo>
                  <a:pt x="8048822" y="1462726"/>
                  <a:pt x="7956490" y="1444012"/>
                  <a:pt x="7881265" y="1405195"/>
                </a:cubicBezTo>
                <a:lnTo>
                  <a:pt x="7846018" y="1383398"/>
                </a:lnTo>
                <a:lnTo>
                  <a:pt x="7801502" y="1377862"/>
                </a:lnTo>
                <a:cubicBezTo>
                  <a:pt x="7748156" y="1367819"/>
                  <a:pt x="7696240" y="1351073"/>
                  <a:pt x="7647833" y="1327499"/>
                </a:cubicBezTo>
                <a:cubicBezTo>
                  <a:pt x="7585212" y="1489464"/>
                  <a:pt x="7417531" y="1613277"/>
                  <a:pt x="7207414" y="1652722"/>
                </a:cubicBezTo>
                <a:cubicBezTo>
                  <a:pt x="6959813" y="1699197"/>
                  <a:pt x="6701400" y="1619998"/>
                  <a:pt x="6559849" y="1454207"/>
                </a:cubicBezTo>
                <a:cubicBezTo>
                  <a:pt x="6225750" y="1611571"/>
                  <a:pt x="5791818" y="1523119"/>
                  <a:pt x="5597918" y="1258070"/>
                </a:cubicBezTo>
                <a:cubicBezTo>
                  <a:pt x="5407442" y="1275492"/>
                  <a:pt x="5228589" y="1183214"/>
                  <a:pt x="5174978" y="1039808"/>
                </a:cubicBezTo>
                <a:cubicBezTo>
                  <a:pt x="5165268" y="1013869"/>
                  <a:pt x="5160132" y="987417"/>
                  <a:pt x="5159373" y="961096"/>
                </a:cubicBezTo>
                <a:lnTo>
                  <a:pt x="5169272" y="888660"/>
                </a:lnTo>
                <a:lnTo>
                  <a:pt x="5101691" y="861391"/>
                </a:lnTo>
                <a:cubicBezTo>
                  <a:pt x="5039070" y="1023356"/>
                  <a:pt x="4871388" y="1147169"/>
                  <a:pt x="4661270" y="1186614"/>
                </a:cubicBezTo>
                <a:cubicBezTo>
                  <a:pt x="4506520" y="1215661"/>
                  <a:pt x="4347546" y="1195616"/>
                  <a:pt x="4215519" y="1136022"/>
                </a:cubicBezTo>
                <a:lnTo>
                  <a:pt x="4197677" y="1126498"/>
                </a:lnTo>
                <a:lnTo>
                  <a:pt x="4153683" y="1174790"/>
                </a:lnTo>
                <a:cubicBezTo>
                  <a:pt x="4048817" y="1273669"/>
                  <a:pt x="3898924" y="1341490"/>
                  <a:pt x="3729344" y="1360421"/>
                </a:cubicBezTo>
                <a:cubicBezTo>
                  <a:pt x="3728049" y="1489980"/>
                  <a:pt x="3655037" y="1612852"/>
                  <a:pt x="3529233" y="1697434"/>
                </a:cubicBezTo>
                <a:cubicBezTo>
                  <a:pt x="3338087" y="1825964"/>
                  <a:pt x="3061977" y="1842481"/>
                  <a:pt x="2847921" y="1738239"/>
                </a:cubicBezTo>
                <a:cubicBezTo>
                  <a:pt x="2778694" y="1917290"/>
                  <a:pt x="2593326" y="2054164"/>
                  <a:pt x="2361043" y="2097769"/>
                </a:cubicBezTo>
                <a:cubicBezTo>
                  <a:pt x="2087322" y="2149147"/>
                  <a:pt x="1801649" y="2061593"/>
                  <a:pt x="1645167" y="1878313"/>
                </a:cubicBezTo>
                <a:cubicBezTo>
                  <a:pt x="1275824" y="2052278"/>
                  <a:pt x="796117" y="1954494"/>
                  <a:pt x="581763" y="1661487"/>
                </a:cubicBezTo>
                <a:cubicBezTo>
                  <a:pt x="371193" y="1680746"/>
                  <a:pt x="173474" y="1578734"/>
                  <a:pt x="114207" y="1420200"/>
                </a:cubicBezTo>
                <a:cubicBezTo>
                  <a:pt x="71277" y="1305500"/>
                  <a:pt x="109227" y="1181713"/>
                  <a:pt x="214113" y="1094503"/>
                </a:cubicBezTo>
                <a:cubicBezTo>
                  <a:pt x="65300" y="1026094"/>
                  <a:pt x="-17573" y="894821"/>
                  <a:pt x="3146" y="760347"/>
                </a:cubicBezTo>
                <a:cubicBezTo>
                  <a:pt x="27450" y="602899"/>
                  <a:pt x="187418" y="479570"/>
                  <a:pt x="388426" y="463340"/>
                </a:cubicBezTo>
                <a:cubicBezTo>
                  <a:pt x="389621" y="460711"/>
                  <a:pt x="390915" y="458139"/>
                  <a:pt x="392111" y="455510"/>
                </a:cubicBezTo>
                <a:cubicBezTo>
                  <a:pt x="365117" y="300463"/>
                  <a:pt x="428069" y="144100"/>
                  <a:pt x="563734" y="2900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  <a:t>2025/11/21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  <a:t>2025/11/21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  <a:t>2025/11/21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AF4E-4C6E-364C-8FB2-E1990F75F874}" type="datetimeFigureOut">
              <a:rPr kumimoji="1" lang="zh-CN" altLang="en-US" smtClean="0"/>
              <a:t>2025/11/21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3A3A3-FC5B-FE48-9742-532BC517BDF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-3034" y="1270"/>
            <a:ext cx="1219454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2710" y="1057910"/>
            <a:ext cx="12000865" cy="4352290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13666" r="12459" b="37006"/>
          <a:stretch>
            <a:fillRect/>
          </a:stretch>
        </p:blipFill>
        <p:spPr>
          <a:xfrm>
            <a:off x="-2364" y="4428490"/>
            <a:ext cx="12193200" cy="24357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8" name="图片 27" descr="资源 17-8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1085830" y="5441950"/>
            <a:ext cx="1099820" cy="1099820"/>
          </a:xfrm>
          <a:prstGeom prst="rect">
            <a:avLst/>
          </a:prstGeom>
        </p:spPr>
      </p:pic>
      <p:sp>
        <p:nvSpPr>
          <p:cNvPr id="23" name="任意多边形 22"/>
          <p:cNvSpPr/>
          <p:nvPr userDrawn="1">
            <p:custDataLst>
              <p:tags r:id="rId5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8"/>
          <a:srcRect/>
          <a:stretch>
            <a:fillRect/>
          </a:stretch>
        </p:blipFill>
        <p:spPr>
          <a:xfrm>
            <a:off x="2428240" y="2404745"/>
            <a:ext cx="1610360" cy="316103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9">
            <a:lum bright="6000" contrast="-6000"/>
          </a:blip>
          <a:stretch>
            <a:fillRect/>
          </a:stretch>
        </p:blipFill>
        <p:spPr>
          <a:xfrm>
            <a:off x="287020" y="3067050"/>
            <a:ext cx="2611120" cy="34182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1"/>
            </p:custDataLst>
          </p:nvPr>
        </p:nvSpPr>
        <p:spPr>
          <a:xfrm>
            <a:off x="3734435" y="1278255"/>
            <a:ext cx="8132445" cy="4004945"/>
          </a:xfrm>
        </p:spPr>
        <p:txBody>
          <a:bodyPr wrap="square" anchor="ctr" anchorCtr="0">
            <a:normAutofit/>
          </a:bodyPr>
          <a:lstStyle>
            <a:lvl1pPr algn="ctr">
              <a:lnSpc>
                <a:spcPct val="100000"/>
              </a:lnSpc>
              <a:defRPr sz="95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13" Type="http://schemas.openxmlformats.org/officeDocument/2006/relationships/tags" Target="../tags/tag11.xml"/><Relationship Id="rId18" Type="http://schemas.openxmlformats.org/officeDocument/2006/relationships/tags" Target="../tags/tag16.xml"/><Relationship Id="rId26" Type="http://schemas.openxmlformats.org/officeDocument/2006/relationships/image" Target="../media/image8.svg"/><Relationship Id="rId3" Type="http://schemas.openxmlformats.org/officeDocument/2006/relationships/theme" Target="../theme/theme3.xml"/><Relationship Id="rId21" Type="http://schemas.openxmlformats.org/officeDocument/2006/relationships/image" Target="../media/image3.png"/><Relationship Id="rId7" Type="http://schemas.openxmlformats.org/officeDocument/2006/relationships/tags" Target="../tags/tag5.xml"/><Relationship Id="rId12" Type="http://schemas.openxmlformats.org/officeDocument/2006/relationships/tags" Target="../tags/tag10.xml"/><Relationship Id="rId17" Type="http://schemas.openxmlformats.org/officeDocument/2006/relationships/tags" Target="../tags/tag15.xml"/><Relationship Id="rId25" Type="http://schemas.openxmlformats.org/officeDocument/2006/relationships/image" Target="../media/image7.png"/><Relationship Id="rId2" Type="http://schemas.openxmlformats.org/officeDocument/2006/relationships/slideLayout" Target="../slideLayouts/slideLayout18.xml"/><Relationship Id="rId16" Type="http://schemas.openxmlformats.org/officeDocument/2006/relationships/tags" Target="../tags/tag14.xml"/><Relationship Id="rId20" Type="http://schemas.openxmlformats.org/officeDocument/2006/relationships/image" Target="../media/image2.png"/><Relationship Id="rId29" Type="http://schemas.openxmlformats.org/officeDocument/2006/relationships/image" Target="../media/image11.svg"/><Relationship Id="rId1" Type="http://schemas.openxmlformats.org/officeDocument/2006/relationships/slideLayout" Target="../slideLayouts/slideLayout17.xml"/><Relationship Id="rId6" Type="http://schemas.openxmlformats.org/officeDocument/2006/relationships/tags" Target="../tags/tag4.xml"/><Relationship Id="rId11" Type="http://schemas.openxmlformats.org/officeDocument/2006/relationships/tags" Target="../tags/tag9.xml"/><Relationship Id="rId24" Type="http://schemas.openxmlformats.org/officeDocument/2006/relationships/image" Target="../media/image6.svg"/><Relationship Id="rId5" Type="http://schemas.openxmlformats.org/officeDocument/2006/relationships/tags" Target="../tags/tag3.xml"/><Relationship Id="rId15" Type="http://schemas.openxmlformats.org/officeDocument/2006/relationships/tags" Target="../tags/tag13.xml"/><Relationship Id="rId23" Type="http://schemas.openxmlformats.org/officeDocument/2006/relationships/image" Target="../media/image5.png"/><Relationship Id="rId28" Type="http://schemas.openxmlformats.org/officeDocument/2006/relationships/image" Target="../media/image10.png"/><Relationship Id="rId10" Type="http://schemas.openxmlformats.org/officeDocument/2006/relationships/tags" Target="../tags/tag8.xml"/><Relationship Id="rId19" Type="http://schemas.openxmlformats.org/officeDocument/2006/relationships/tags" Target="../tags/tag17.xml"/><Relationship Id="rId4" Type="http://schemas.openxmlformats.org/officeDocument/2006/relationships/tags" Target="../tags/tag2.xml"/><Relationship Id="rId9" Type="http://schemas.openxmlformats.org/officeDocument/2006/relationships/tags" Target="../tags/tag7.xml"/><Relationship Id="rId14" Type="http://schemas.openxmlformats.org/officeDocument/2006/relationships/tags" Target="../tags/tag12.xml"/><Relationship Id="rId22" Type="http://schemas.openxmlformats.org/officeDocument/2006/relationships/image" Target="../media/image4.svg"/><Relationship Id="rId27" Type="http://schemas.openxmlformats.org/officeDocument/2006/relationships/image" Target="../media/image9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eelOff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6AF4E-4C6E-364C-8FB2-E1990F75F874}" type="datetimeFigureOut">
              <a:rPr kumimoji="1" lang="zh-CN" altLang="en-US" smtClean="0"/>
              <a:t>2025/11/21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3A3A3-FC5B-FE48-9742-532BC517BDF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mc:AlternateContent xmlns:mc="http://schemas.openxmlformats.org/markup-compatibility/2006" xmlns:p14="http://schemas.microsoft.com/office/powerpoint/2010/main">
    <mc:Choice Requires="p14">
      <p:transition spd="slow" p14:dur="4000" advTm="3000">
        <p14:vortex dir="r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635" y="1270"/>
            <a:ext cx="1219263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20">
            <a:alphaModFix amt="20000"/>
          </a:blip>
          <a:stretch>
            <a:fillRect/>
          </a:stretch>
        </p:blipFill>
        <p:spPr>
          <a:xfrm flipH="1">
            <a:off x="158115" y="469265"/>
            <a:ext cx="11877675" cy="565150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flipH="1">
            <a:off x="11791172" y="6566590"/>
            <a:ext cx="372834" cy="248865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 flipH="1">
            <a:off x="11735771" y="6228080"/>
            <a:ext cx="453689" cy="397381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9"/>
            </p:custDataLst>
          </p:nvPr>
        </p:nvSpPr>
        <p:spPr>
          <a:xfrm flipH="1">
            <a:off x="11864241" y="6339133"/>
            <a:ext cx="196449" cy="17554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1161876" y="6429511"/>
            <a:ext cx="574394" cy="429124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1122660" y="5845810"/>
            <a:ext cx="698961" cy="685214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12"/>
            </p:custDataLst>
          </p:nvPr>
        </p:nvSpPr>
        <p:spPr>
          <a:xfrm>
            <a:off x="11321045" y="6037301"/>
            <a:ext cx="302653" cy="30269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5592522B-0F24-4480-B9DD-A9474A6880D6}" type="datetimeFigureOut">
              <a:rPr lang="zh-CN" altLang="en-US" smtClean="0"/>
              <a:t>2025/11/21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BE5F26B5-172A-4DC2-B0B7-181CFC56B87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36764"/>
          <a:stretch>
            <a:fillRect/>
          </a:stretch>
        </p:blipFill>
        <p:spPr>
          <a:xfrm>
            <a:off x="-2540" y="4179570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pn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红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1270"/>
            <a:ext cx="4308475" cy="2255520"/>
          </a:xfrm>
          <a:prstGeom prst="rect">
            <a:avLst/>
          </a:prstGeom>
        </p:spPr>
      </p:pic>
      <p:pic>
        <p:nvPicPr>
          <p:cNvPr id="7" name="图片 6" descr="边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" y="3526155"/>
            <a:ext cx="12214860" cy="3318510"/>
          </a:xfrm>
          <a:prstGeom prst="rect">
            <a:avLst/>
          </a:prstGeom>
        </p:spPr>
      </p:pic>
      <p:pic>
        <p:nvPicPr>
          <p:cNvPr id="13" name="图片 12" descr="鸽子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819515" y="466090"/>
            <a:ext cx="1280795" cy="885825"/>
          </a:xfrm>
          <a:prstGeom prst="rect">
            <a:avLst/>
          </a:prstGeom>
        </p:spPr>
      </p:pic>
      <p:pic>
        <p:nvPicPr>
          <p:cNvPr id="14" name="图片 13" descr="消防车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300" y="4429760"/>
            <a:ext cx="3387725" cy="2273300"/>
          </a:xfrm>
          <a:prstGeom prst="rect">
            <a:avLst/>
          </a:prstGeom>
        </p:spPr>
      </p:pic>
      <p:pic>
        <p:nvPicPr>
          <p:cNvPr id="15" name="图片 14" descr="消防员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7505" y="2036445"/>
            <a:ext cx="4347845" cy="4808220"/>
          </a:xfrm>
          <a:prstGeom prst="rect">
            <a:avLst/>
          </a:prstGeom>
        </p:spPr>
      </p:pic>
      <p:pic>
        <p:nvPicPr>
          <p:cNvPr id="17" name="图片 16" descr="云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300" y="466090"/>
            <a:ext cx="1814830" cy="887730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6723380" y="2207972"/>
            <a:ext cx="36347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600" dirty="0">
                <a:solidFill>
                  <a:srgbClr val="C6221E"/>
                </a:solidFill>
                <a:effectLst>
                  <a:outerShdw blurRad="114300" dist="12700" sx="102000" sy="102000" algn="ctr" rotWithShape="0">
                    <a:prstClr val="black">
                      <a:alpha val="21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3200" b="1" spc="600" dirty="0">
                <a:solidFill>
                  <a:srgbClr val="C6221E"/>
                </a:solidFill>
                <a:effectLst>
                  <a:outerShdw blurRad="114300" dist="12700" sx="102000" sy="102000" algn="ctr" rotWithShape="0">
                    <a:prstClr val="black">
                      <a:alpha val="21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3200" b="1" spc="600" dirty="0">
                <a:solidFill>
                  <a:srgbClr val="C6221E"/>
                </a:solidFill>
                <a:effectLst>
                  <a:outerShdw blurRad="114300" dist="12700" sx="102000" sy="102000" algn="ctr" rotWithShape="0">
                    <a:prstClr val="black">
                      <a:alpha val="21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3200" b="1" spc="600" dirty="0">
                <a:solidFill>
                  <a:srgbClr val="C6221E"/>
                </a:solidFill>
                <a:effectLst>
                  <a:outerShdw blurRad="114300" dist="12700" sx="102000" sy="102000" algn="ctr" rotWithShape="0">
                    <a:prstClr val="black">
                      <a:alpha val="21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3200" b="1" spc="600" dirty="0">
                <a:solidFill>
                  <a:srgbClr val="C6221E"/>
                </a:solidFill>
                <a:effectLst>
                  <a:outerShdw blurRad="114300" dist="12700" sx="102000" sy="102000" algn="ctr" rotWithShape="0">
                    <a:prstClr val="black">
                      <a:alpha val="21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璇</a:t>
            </a:r>
            <a:endParaRPr lang="en-US" altLang="zh-CN" sz="3200" b="1" spc="600" dirty="0">
              <a:solidFill>
                <a:srgbClr val="C6221E"/>
              </a:solidFill>
              <a:effectLst>
                <a:outerShdw blurRad="114300" dist="12700" sx="102000" sy="102000" algn="ctr" rotWithShape="0">
                  <a:prstClr val="black">
                    <a:alpha val="21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51810" y="918845"/>
            <a:ext cx="6316980" cy="768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防患未</a:t>
            </a:r>
            <a:r>
              <a:rPr lang="en-US" altLang="zh-CN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燃</a:t>
            </a:r>
            <a:r>
              <a:rPr lang="en-US" altLang="zh-CN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  </a:t>
            </a:r>
            <a:r>
              <a:rPr lang="zh-CN" altLang="en-US" sz="4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生命至上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eelOff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/>
          <p:cNvSpPr/>
          <p:nvPr/>
        </p:nvSpPr>
        <p:spPr>
          <a:xfrm>
            <a:off x="1392466" y="1784090"/>
            <a:ext cx="9631134" cy="4009765"/>
          </a:xfrm>
          <a:prstGeom prst="roundRect">
            <a:avLst>
              <a:gd name="adj" fmla="val 5530"/>
            </a:avLst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消防员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8595" y="4658360"/>
            <a:ext cx="1976755" cy="2186305"/>
          </a:xfrm>
          <a:prstGeom prst="rect">
            <a:avLst/>
          </a:prstGeom>
        </p:spPr>
      </p:pic>
      <p:pic>
        <p:nvPicPr>
          <p:cNvPr id="4" name="c5272b8053cd272052421a5f402cc81e_20251119_09292490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2555" y="1784985"/>
            <a:ext cx="9529445" cy="400812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54025" y="1130300"/>
            <a:ext cx="37757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E400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2000" b="1" dirty="0">
                <a:solidFill>
                  <a:srgbClr val="E400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校园火灾案例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eelOff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8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圆角矩形 15"/>
          <p:cNvSpPr/>
          <p:nvPr/>
        </p:nvSpPr>
        <p:spPr>
          <a:xfrm>
            <a:off x="731520" y="662940"/>
            <a:ext cx="10728960" cy="5532120"/>
          </a:xfrm>
          <a:prstGeom prst="roundRect">
            <a:avLst/>
          </a:prstGeom>
          <a:solidFill>
            <a:schemeClr val="bg1"/>
          </a:solidFill>
          <a:ln>
            <a:solidFill>
              <a:srgbClr val="C9E9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055370" y="882015"/>
            <a:ext cx="48710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>
                <a:solidFill>
                  <a:srgbClr val="C00000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当你第一个发现起火后怎么办？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207895" y="1640205"/>
            <a:ext cx="7821295" cy="4161790"/>
            <a:chOff x="3477" y="2151"/>
            <a:chExt cx="12317" cy="6554"/>
          </a:xfrm>
        </p:grpSpPr>
        <p:sp>
          <p:nvSpPr>
            <p:cNvPr id="3" name="Text Box 3"/>
            <p:cNvSpPr txBox="1">
              <a:spLocks noChangeArrowheads="1"/>
            </p:cNvSpPr>
            <p:nvPr/>
          </p:nvSpPr>
          <p:spPr bwMode="auto">
            <a:xfrm>
              <a:off x="3597" y="4708"/>
              <a:ext cx="3481" cy="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5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None/>
              </a:pPr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大声呼喊</a:t>
              </a:r>
            </a:p>
          </p:txBody>
        </p:sp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7721" y="4708"/>
              <a:ext cx="3693" cy="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5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None/>
              </a:pPr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打电话报警</a:t>
              </a: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12245" y="4708"/>
              <a:ext cx="3241" cy="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5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None/>
              </a:pPr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小火灭火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657" y="8038"/>
              <a:ext cx="3361" cy="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5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None/>
              </a:pPr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共同灭火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7421" y="8039"/>
              <a:ext cx="3547" cy="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Bef>
                  <a:spcPct val="5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None/>
              </a:pPr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迅速撤离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12060" y="8039"/>
              <a:ext cx="3611" cy="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50000"/>
                </a:spcBef>
                <a:buClr>
                  <a:schemeClr val="tx1"/>
                </a:buClr>
                <a:buSzPct val="75000"/>
                <a:buFont typeface="Wingdings" panose="05000000000000000000" pitchFamily="2" charset="2"/>
                <a:buNone/>
              </a:pPr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搬走贵重物件</a:t>
              </a:r>
            </a:p>
          </p:txBody>
        </p:sp>
        <p:sp>
          <p:nvSpPr>
            <p:cNvPr id="9" name="AutoShape 9" descr="图片1"/>
            <p:cNvSpPr>
              <a:spLocks noChangeArrowheads="1"/>
            </p:cNvSpPr>
            <p:nvPr/>
          </p:nvSpPr>
          <p:spPr bwMode="auto">
            <a:xfrm>
              <a:off x="3477" y="2151"/>
              <a:ext cx="3720" cy="2381"/>
            </a:xfrm>
            <a:prstGeom prst="round2DiagRect">
              <a:avLst/>
            </a:prstGeom>
            <a:blipFill dpi="0" rotWithShape="1">
              <a:blip r:embed="rId3"/>
              <a:stretch>
                <a:fillRect/>
              </a:stretch>
            </a:blipFill>
            <a:ln w="25400">
              <a:solidFill>
                <a:srgbClr val="C00000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CN" altLang="en-US" sz="1800">
                <a:ea typeface="宋体" panose="02010600030101010101" pitchFamily="2" charset="-122"/>
              </a:endParaRPr>
            </a:p>
          </p:txBody>
        </p:sp>
        <p:sp>
          <p:nvSpPr>
            <p:cNvPr id="10" name="AutoShape 10" descr="图片2"/>
            <p:cNvSpPr>
              <a:spLocks noChangeArrowheads="1"/>
            </p:cNvSpPr>
            <p:nvPr/>
          </p:nvSpPr>
          <p:spPr bwMode="auto">
            <a:xfrm>
              <a:off x="7640" y="2151"/>
              <a:ext cx="3855" cy="2381"/>
            </a:xfrm>
            <a:prstGeom prst="round2DiagRect">
              <a:avLst/>
            </a:prstGeom>
            <a:blipFill dpi="0" rotWithShape="1">
              <a:blip r:embed="rId4"/>
              <a:stretch>
                <a:fillRect/>
              </a:stretch>
            </a:blipFill>
            <a:ln w="25400">
              <a:solidFill>
                <a:srgbClr val="C00000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1800">
                <a:ea typeface="宋体" panose="02010600030101010101" pitchFamily="2" charset="-122"/>
              </a:endParaRPr>
            </a:p>
          </p:txBody>
        </p:sp>
        <p:sp>
          <p:nvSpPr>
            <p:cNvPr id="11" name="AutoShape 11" descr="图片3"/>
            <p:cNvSpPr>
              <a:spLocks noChangeArrowheads="1"/>
            </p:cNvSpPr>
            <p:nvPr/>
          </p:nvSpPr>
          <p:spPr bwMode="auto">
            <a:xfrm>
              <a:off x="11938" y="2151"/>
              <a:ext cx="3855" cy="2381"/>
            </a:xfrm>
            <a:prstGeom prst="round2DiagRect">
              <a:avLst/>
            </a:prstGeom>
            <a:blipFill dpi="0" rotWithShape="1">
              <a:blip r:embed="rId5"/>
              <a:stretch>
                <a:fillRect/>
              </a:stretch>
            </a:blipFill>
            <a:ln w="25400">
              <a:solidFill>
                <a:srgbClr val="C00000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CN" altLang="en-US" sz="1800">
                <a:ea typeface="宋体" panose="02010600030101010101" pitchFamily="2" charset="-122"/>
              </a:endParaRPr>
            </a:p>
          </p:txBody>
        </p:sp>
        <p:sp>
          <p:nvSpPr>
            <p:cNvPr id="12" name="AutoShape 12" descr="图片4"/>
            <p:cNvSpPr>
              <a:spLocks noChangeArrowheads="1"/>
            </p:cNvSpPr>
            <p:nvPr/>
          </p:nvSpPr>
          <p:spPr bwMode="auto">
            <a:xfrm>
              <a:off x="3477" y="5516"/>
              <a:ext cx="3720" cy="2381"/>
            </a:xfrm>
            <a:prstGeom prst="round2DiagRect">
              <a:avLst/>
            </a:prstGeom>
            <a:blipFill dpi="0" rotWithShape="1">
              <a:blip r:embed="rId6"/>
              <a:stretch>
                <a:fillRect/>
              </a:stretch>
            </a:blipFill>
            <a:ln w="25400">
              <a:solidFill>
                <a:srgbClr val="C00000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CN" altLang="en-US" sz="1800">
                <a:ea typeface="宋体" panose="02010600030101010101" pitchFamily="2" charset="-122"/>
              </a:endParaRPr>
            </a:p>
          </p:txBody>
        </p:sp>
        <p:sp>
          <p:nvSpPr>
            <p:cNvPr id="13" name="AutoShape 13" descr="图片5"/>
            <p:cNvSpPr>
              <a:spLocks noChangeArrowheads="1"/>
            </p:cNvSpPr>
            <p:nvPr/>
          </p:nvSpPr>
          <p:spPr bwMode="auto">
            <a:xfrm>
              <a:off x="7640" y="5546"/>
              <a:ext cx="3856" cy="2381"/>
            </a:xfrm>
            <a:prstGeom prst="round2DiagRect">
              <a:avLst/>
            </a:prstGeom>
            <a:blipFill dpi="0" rotWithShape="1">
              <a:blip r:embed="rId7"/>
              <a:stretch>
                <a:fillRect/>
              </a:stretch>
            </a:blipFill>
            <a:ln w="25400">
              <a:solidFill>
                <a:srgbClr val="C00000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zh-CN" altLang="en-US" sz="1800">
                <a:ea typeface="宋体" panose="02010600030101010101" pitchFamily="2" charset="-122"/>
              </a:endParaRPr>
            </a:p>
          </p:txBody>
        </p:sp>
        <p:sp>
          <p:nvSpPr>
            <p:cNvPr id="14" name="AutoShape 14" descr="图片6"/>
            <p:cNvSpPr>
              <a:spLocks noChangeArrowheads="1"/>
            </p:cNvSpPr>
            <p:nvPr/>
          </p:nvSpPr>
          <p:spPr bwMode="auto">
            <a:xfrm>
              <a:off x="11936" y="5546"/>
              <a:ext cx="3858" cy="2381"/>
            </a:xfrm>
            <a:prstGeom prst="round2DiagRect">
              <a:avLst/>
            </a:prstGeom>
            <a:blipFill dpi="0" rotWithShape="1">
              <a:blip r:embed="rId8"/>
              <a:stretch>
                <a:fillRect/>
              </a:stretch>
            </a:blipFill>
            <a:ln w="25400">
              <a:solidFill>
                <a:srgbClr val="C00000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>
              <a:lvl1pPr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zh-CN" altLang="en-US" sz="1800">
                <a:ea typeface="宋体" panose="02010600030101010101" pitchFamily="2" charset="-122"/>
              </a:endParaRPr>
            </a:p>
          </p:txBody>
        </p:sp>
      </p:grpSp>
      <p:pic>
        <p:nvPicPr>
          <p:cNvPr id="18" name="图片 17" descr="bbbb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71685" y="-6985"/>
            <a:ext cx="2524760" cy="1718310"/>
          </a:xfrm>
          <a:prstGeom prst="rect">
            <a:avLst/>
          </a:prstGeom>
        </p:spPr>
      </p:pic>
      <p:pic>
        <p:nvPicPr>
          <p:cNvPr id="19" name="图片 18" descr="c8b143a007b3ea18f8327e33473841f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1185" y="5148580"/>
            <a:ext cx="1789430" cy="1790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8822" y="348574"/>
            <a:ext cx="170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rgbClr val="C00000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报火警的方法</a:t>
            </a:r>
          </a:p>
        </p:txBody>
      </p:sp>
      <p:sp>
        <p:nvSpPr>
          <p:cNvPr id="3" name="标题 7169"/>
          <p:cNvSpPr txBox="1">
            <a:spLocks noChangeArrowheads="1"/>
          </p:cNvSpPr>
          <p:nvPr/>
        </p:nvSpPr>
        <p:spPr>
          <a:xfrm>
            <a:off x="2113280" y="1270635"/>
            <a:ext cx="8431530" cy="1305560"/>
          </a:xfrm>
          <a:prstGeom prst="rect">
            <a:avLst/>
          </a:prstGeom>
        </p:spPr>
        <p:txBody>
          <a:bodyPr vert="horz" lIns="91463" tIns="45731" rIns="91463" bIns="4573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发现火灾后应立即拨打</a:t>
            </a:r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119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向公安消防队报警或向单位报警。</a:t>
            </a:r>
          </a:p>
        </p:txBody>
      </p:sp>
      <p:sp>
        <p:nvSpPr>
          <p:cNvPr id="4" name="Shape 6914"/>
          <p:cNvSpPr/>
          <p:nvPr/>
        </p:nvSpPr>
        <p:spPr>
          <a:xfrm>
            <a:off x="4270879" y="2576207"/>
            <a:ext cx="1774874" cy="1613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95" y="18391"/>
                </a:moveTo>
                <a:cubicBezTo>
                  <a:pt x="2131" y="18465"/>
                  <a:pt x="1144" y="18588"/>
                  <a:pt x="224" y="18761"/>
                </a:cubicBezTo>
                <a:cubicBezTo>
                  <a:pt x="90" y="19699"/>
                  <a:pt x="22" y="20637"/>
                  <a:pt x="0" y="21600"/>
                </a:cubicBezTo>
                <a:cubicBezTo>
                  <a:pt x="3701" y="21600"/>
                  <a:pt x="3701" y="21600"/>
                  <a:pt x="3701" y="21600"/>
                </a:cubicBezTo>
                <a:cubicBezTo>
                  <a:pt x="4060" y="20168"/>
                  <a:pt x="5249" y="19156"/>
                  <a:pt x="6639" y="19156"/>
                </a:cubicBezTo>
                <a:cubicBezTo>
                  <a:pt x="8030" y="19156"/>
                  <a:pt x="9219" y="20168"/>
                  <a:pt x="9600" y="21600"/>
                </a:cubicBezTo>
                <a:cubicBezTo>
                  <a:pt x="10273" y="21600"/>
                  <a:pt x="10273" y="21600"/>
                  <a:pt x="10273" y="21600"/>
                </a:cubicBezTo>
                <a:cubicBezTo>
                  <a:pt x="10295" y="20711"/>
                  <a:pt x="10430" y="19847"/>
                  <a:pt x="10654" y="18983"/>
                </a:cubicBezTo>
                <a:cubicBezTo>
                  <a:pt x="11125" y="17206"/>
                  <a:pt x="12045" y="15552"/>
                  <a:pt x="13279" y="14268"/>
                </a:cubicBezTo>
                <a:cubicBezTo>
                  <a:pt x="14467" y="12960"/>
                  <a:pt x="16015" y="12096"/>
                  <a:pt x="17675" y="11602"/>
                </a:cubicBezTo>
                <a:cubicBezTo>
                  <a:pt x="18258" y="11454"/>
                  <a:pt x="18841" y="11380"/>
                  <a:pt x="19447" y="11331"/>
                </a:cubicBezTo>
                <a:cubicBezTo>
                  <a:pt x="19447" y="9183"/>
                  <a:pt x="19447" y="9183"/>
                  <a:pt x="19447" y="9183"/>
                </a:cubicBezTo>
                <a:cubicBezTo>
                  <a:pt x="19828" y="9109"/>
                  <a:pt x="19828" y="9109"/>
                  <a:pt x="19828" y="9109"/>
                </a:cubicBezTo>
                <a:cubicBezTo>
                  <a:pt x="20860" y="8912"/>
                  <a:pt x="21600" y="7949"/>
                  <a:pt x="21600" y="6764"/>
                </a:cubicBezTo>
                <a:cubicBezTo>
                  <a:pt x="21600" y="5579"/>
                  <a:pt x="20860" y="4592"/>
                  <a:pt x="19828" y="4394"/>
                </a:cubicBezTo>
                <a:cubicBezTo>
                  <a:pt x="19447" y="4320"/>
                  <a:pt x="19447" y="4320"/>
                  <a:pt x="19447" y="4320"/>
                </a:cubicBezTo>
                <a:cubicBezTo>
                  <a:pt x="19447" y="0"/>
                  <a:pt x="19447" y="0"/>
                  <a:pt x="19447" y="0"/>
                </a:cubicBezTo>
                <a:cubicBezTo>
                  <a:pt x="18931" y="25"/>
                  <a:pt x="18437" y="49"/>
                  <a:pt x="17921" y="123"/>
                </a:cubicBezTo>
                <a:cubicBezTo>
                  <a:pt x="17720" y="1185"/>
                  <a:pt x="17563" y="2197"/>
                  <a:pt x="17450" y="3259"/>
                </a:cubicBezTo>
                <a:cubicBezTo>
                  <a:pt x="15880" y="3579"/>
                  <a:pt x="15880" y="3579"/>
                  <a:pt x="15880" y="3579"/>
                </a:cubicBezTo>
                <a:cubicBezTo>
                  <a:pt x="14355" y="4098"/>
                  <a:pt x="14355" y="4098"/>
                  <a:pt x="14355" y="4098"/>
                </a:cubicBezTo>
                <a:cubicBezTo>
                  <a:pt x="13817" y="3209"/>
                  <a:pt x="13234" y="2370"/>
                  <a:pt x="12628" y="1555"/>
                </a:cubicBezTo>
                <a:cubicBezTo>
                  <a:pt x="11080" y="2197"/>
                  <a:pt x="9622" y="3110"/>
                  <a:pt x="8277" y="4172"/>
                </a:cubicBezTo>
                <a:cubicBezTo>
                  <a:pt x="8568" y="5159"/>
                  <a:pt x="8905" y="6171"/>
                  <a:pt x="9286" y="7134"/>
                </a:cubicBezTo>
                <a:cubicBezTo>
                  <a:pt x="8882" y="7529"/>
                  <a:pt x="8456" y="7875"/>
                  <a:pt x="8075" y="8294"/>
                </a:cubicBezTo>
                <a:cubicBezTo>
                  <a:pt x="7716" y="8714"/>
                  <a:pt x="7312" y="9109"/>
                  <a:pt x="6976" y="9578"/>
                </a:cubicBezTo>
                <a:cubicBezTo>
                  <a:pt x="6123" y="9134"/>
                  <a:pt x="5226" y="8714"/>
                  <a:pt x="4329" y="8319"/>
                </a:cubicBezTo>
                <a:cubicBezTo>
                  <a:pt x="3297" y="9751"/>
                  <a:pt x="2422" y="11331"/>
                  <a:pt x="1750" y="12985"/>
                </a:cubicBezTo>
                <a:cubicBezTo>
                  <a:pt x="2490" y="13701"/>
                  <a:pt x="3230" y="14367"/>
                  <a:pt x="3993" y="15009"/>
                </a:cubicBezTo>
                <a:cubicBezTo>
                  <a:pt x="3746" y="15552"/>
                  <a:pt x="3634" y="16120"/>
                  <a:pt x="3454" y="16663"/>
                </a:cubicBezTo>
                <a:cubicBezTo>
                  <a:pt x="3275" y="17231"/>
                  <a:pt x="3207" y="17798"/>
                  <a:pt x="3095" y="18391"/>
                </a:cubicBezTo>
                <a:close/>
              </a:path>
            </a:pathLst>
          </a:custGeom>
          <a:solidFill>
            <a:srgbClr val="D33131"/>
          </a:solidFill>
          <a:ln w="12700" cmpd="sng">
            <a:noFill/>
            <a:miter lim="800000"/>
          </a:ln>
        </p:spPr>
        <p:txBody>
          <a:bodyPr anchor="ctr"/>
          <a:lstStyle/>
          <a:p>
            <a:endParaRPr/>
          </a:p>
        </p:txBody>
      </p:sp>
      <p:sp>
        <p:nvSpPr>
          <p:cNvPr id="5" name="Shape 6915"/>
          <p:cNvSpPr/>
          <p:nvPr/>
        </p:nvSpPr>
        <p:spPr>
          <a:xfrm>
            <a:off x="5941875" y="2576206"/>
            <a:ext cx="1609442" cy="1789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181"/>
                </a:moveTo>
                <a:cubicBezTo>
                  <a:pt x="1410" y="3559"/>
                  <a:pt x="2375" y="4738"/>
                  <a:pt x="2375" y="6095"/>
                </a:cubicBezTo>
                <a:cubicBezTo>
                  <a:pt x="2375" y="7452"/>
                  <a:pt x="1410" y="8609"/>
                  <a:pt x="0" y="9009"/>
                </a:cubicBezTo>
                <a:cubicBezTo>
                  <a:pt x="0" y="10188"/>
                  <a:pt x="0" y="10188"/>
                  <a:pt x="0" y="10188"/>
                </a:cubicBezTo>
                <a:cubicBezTo>
                  <a:pt x="866" y="10233"/>
                  <a:pt x="1732" y="10344"/>
                  <a:pt x="2573" y="10566"/>
                </a:cubicBezTo>
                <a:cubicBezTo>
                  <a:pt x="4379" y="11034"/>
                  <a:pt x="6037" y="11946"/>
                  <a:pt x="7324" y="13169"/>
                </a:cubicBezTo>
                <a:cubicBezTo>
                  <a:pt x="8635" y="14370"/>
                  <a:pt x="9501" y="15883"/>
                  <a:pt x="9971" y="17529"/>
                </a:cubicBezTo>
                <a:cubicBezTo>
                  <a:pt x="10120" y="18130"/>
                  <a:pt x="10219" y="18753"/>
                  <a:pt x="10268" y="19375"/>
                </a:cubicBezTo>
                <a:cubicBezTo>
                  <a:pt x="12767" y="19375"/>
                  <a:pt x="12767" y="19375"/>
                  <a:pt x="12767" y="19375"/>
                </a:cubicBezTo>
                <a:cubicBezTo>
                  <a:pt x="12841" y="19754"/>
                  <a:pt x="12841" y="19754"/>
                  <a:pt x="12841" y="19754"/>
                </a:cubicBezTo>
                <a:cubicBezTo>
                  <a:pt x="13014" y="20821"/>
                  <a:pt x="14029" y="21600"/>
                  <a:pt x="15216" y="21600"/>
                </a:cubicBezTo>
                <a:cubicBezTo>
                  <a:pt x="16404" y="21600"/>
                  <a:pt x="17394" y="20821"/>
                  <a:pt x="17592" y="19776"/>
                </a:cubicBezTo>
                <a:cubicBezTo>
                  <a:pt x="17641" y="19375"/>
                  <a:pt x="17641" y="19375"/>
                  <a:pt x="17641" y="19375"/>
                </a:cubicBezTo>
                <a:cubicBezTo>
                  <a:pt x="21600" y="19375"/>
                  <a:pt x="21600" y="19375"/>
                  <a:pt x="21600" y="19375"/>
                </a:cubicBezTo>
                <a:cubicBezTo>
                  <a:pt x="21600" y="18842"/>
                  <a:pt x="21551" y="18308"/>
                  <a:pt x="21476" y="17774"/>
                </a:cubicBezTo>
                <a:cubicBezTo>
                  <a:pt x="20437" y="17596"/>
                  <a:pt x="19423" y="17418"/>
                  <a:pt x="18359" y="17307"/>
                </a:cubicBezTo>
                <a:cubicBezTo>
                  <a:pt x="18012" y="15750"/>
                  <a:pt x="18012" y="15750"/>
                  <a:pt x="18012" y="15750"/>
                </a:cubicBezTo>
                <a:cubicBezTo>
                  <a:pt x="17518" y="14237"/>
                  <a:pt x="17518" y="14237"/>
                  <a:pt x="17518" y="14237"/>
                </a:cubicBezTo>
                <a:cubicBezTo>
                  <a:pt x="18408" y="13703"/>
                  <a:pt x="19225" y="13125"/>
                  <a:pt x="20066" y="12524"/>
                </a:cubicBezTo>
                <a:cubicBezTo>
                  <a:pt x="19423" y="10989"/>
                  <a:pt x="18482" y="9543"/>
                  <a:pt x="17443" y="8208"/>
                </a:cubicBezTo>
                <a:cubicBezTo>
                  <a:pt x="16429" y="8498"/>
                  <a:pt x="15414" y="8854"/>
                  <a:pt x="14449" y="9209"/>
                </a:cubicBezTo>
                <a:cubicBezTo>
                  <a:pt x="14078" y="8809"/>
                  <a:pt x="13732" y="8386"/>
                  <a:pt x="13287" y="8008"/>
                </a:cubicBezTo>
                <a:cubicBezTo>
                  <a:pt x="12866" y="7652"/>
                  <a:pt x="12470" y="7252"/>
                  <a:pt x="12000" y="6918"/>
                </a:cubicBezTo>
                <a:cubicBezTo>
                  <a:pt x="12470" y="6073"/>
                  <a:pt x="12891" y="5183"/>
                  <a:pt x="13262" y="4293"/>
                </a:cubicBezTo>
                <a:cubicBezTo>
                  <a:pt x="11827" y="3270"/>
                  <a:pt x="10268" y="2402"/>
                  <a:pt x="8586" y="1735"/>
                </a:cubicBezTo>
                <a:cubicBezTo>
                  <a:pt x="7868" y="2469"/>
                  <a:pt x="7200" y="3203"/>
                  <a:pt x="6581" y="3960"/>
                </a:cubicBezTo>
                <a:cubicBezTo>
                  <a:pt x="6037" y="3737"/>
                  <a:pt x="5468" y="3604"/>
                  <a:pt x="4899" y="3426"/>
                </a:cubicBezTo>
                <a:cubicBezTo>
                  <a:pt x="4355" y="3270"/>
                  <a:pt x="3761" y="3181"/>
                  <a:pt x="3192" y="3070"/>
                </a:cubicBezTo>
                <a:cubicBezTo>
                  <a:pt x="3093" y="2113"/>
                  <a:pt x="2994" y="1135"/>
                  <a:pt x="2796" y="200"/>
                </a:cubicBezTo>
                <a:cubicBezTo>
                  <a:pt x="1880" y="111"/>
                  <a:pt x="940" y="22"/>
                  <a:pt x="0" y="0"/>
                </a:cubicBezTo>
                <a:lnTo>
                  <a:pt x="0" y="3181"/>
                </a:lnTo>
                <a:close/>
              </a:path>
            </a:pathLst>
          </a:custGeom>
          <a:solidFill>
            <a:srgbClr val="DB4C41"/>
          </a:solidFill>
          <a:ln w="12700" cmpd="sng">
            <a:noFill/>
            <a:miter lim="800000"/>
          </a:ln>
        </p:spPr>
        <p:txBody>
          <a:bodyPr anchor="ctr"/>
          <a:lstStyle/>
          <a:p>
            <a:endParaRPr/>
          </a:p>
        </p:txBody>
      </p:sp>
      <p:sp>
        <p:nvSpPr>
          <p:cNvPr id="6" name="Shape 6916"/>
          <p:cNvSpPr/>
          <p:nvPr/>
        </p:nvSpPr>
        <p:spPr>
          <a:xfrm>
            <a:off x="4270880" y="4081541"/>
            <a:ext cx="1597899" cy="1775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30"/>
                </a:moveTo>
                <a:cubicBezTo>
                  <a:pt x="20205" y="18127"/>
                  <a:pt x="19233" y="16984"/>
                  <a:pt x="19233" y="15595"/>
                </a:cubicBezTo>
                <a:cubicBezTo>
                  <a:pt x="19233" y="14228"/>
                  <a:pt x="20205" y="13063"/>
                  <a:pt x="21600" y="12682"/>
                </a:cubicBezTo>
                <a:cubicBezTo>
                  <a:pt x="21600" y="11338"/>
                  <a:pt x="21600" y="11338"/>
                  <a:pt x="21600" y="11338"/>
                </a:cubicBezTo>
                <a:cubicBezTo>
                  <a:pt x="20778" y="11293"/>
                  <a:pt x="19956" y="11181"/>
                  <a:pt x="19158" y="10957"/>
                </a:cubicBezTo>
                <a:cubicBezTo>
                  <a:pt x="17365" y="10486"/>
                  <a:pt x="15696" y="9590"/>
                  <a:pt x="14400" y="8358"/>
                </a:cubicBezTo>
                <a:cubicBezTo>
                  <a:pt x="13080" y="7148"/>
                  <a:pt x="12208" y="5602"/>
                  <a:pt x="11709" y="3966"/>
                </a:cubicBezTo>
                <a:cubicBezTo>
                  <a:pt x="11560" y="3383"/>
                  <a:pt x="11485" y="2801"/>
                  <a:pt x="11435" y="2218"/>
                </a:cubicBezTo>
                <a:cubicBezTo>
                  <a:pt x="9841" y="2218"/>
                  <a:pt x="9841" y="2218"/>
                  <a:pt x="9841" y="2218"/>
                </a:cubicBezTo>
                <a:cubicBezTo>
                  <a:pt x="9766" y="1837"/>
                  <a:pt x="9766" y="1837"/>
                  <a:pt x="9766" y="1837"/>
                </a:cubicBezTo>
                <a:cubicBezTo>
                  <a:pt x="9592" y="784"/>
                  <a:pt x="8570" y="0"/>
                  <a:pt x="7374" y="0"/>
                </a:cubicBezTo>
                <a:cubicBezTo>
                  <a:pt x="6179" y="0"/>
                  <a:pt x="5182" y="784"/>
                  <a:pt x="4983" y="1837"/>
                </a:cubicBezTo>
                <a:cubicBezTo>
                  <a:pt x="4933" y="2218"/>
                  <a:pt x="4933" y="2218"/>
                  <a:pt x="4933" y="2218"/>
                </a:cubicBezTo>
                <a:cubicBezTo>
                  <a:pt x="0" y="2218"/>
                  <a:pt x="0" y="2218"/>
                  <a:pt x="0" y="2218"/>
                </a:cubicBezTo>
                <a:cubicBezTo>
                  <a:pt x="25" y="2711"/>
                  <a:pt x="75" y="3204"/>
                  <a:pt x="125" y="3697"/>
                </a:cubicBezTo>
                <a:cubicBezTo>
                  <a:pt x="1196" y="3899"/>
                  <a:pt x="2217" y="4056"/>
                  <a:pt x="3289" y="4168"/>
                </a:cubicBezTo>
                <a:cubicBezTo>
                  <a:pt x="3612" y="5736"/>
                  <a:pt x="3612" y="5736"/>
                  <a:pt x="3612" y="5736"/>
                </a:cubicBezTo>
                <a:cubicBezTo>
                  <a:pt x="4111" y="7260"/>
                  <a:pt x="4111" y="7260"/>
                  <a:pt x="4111" y="7260"/>
                </a:cubicBezTo>
                <a:cubicBezTo>
                  <a:pt x="3239" y="7820"/>
                  <a:pt x="2392" y="8380"/>
                  <a:pt x="1570" y="8985"/>
                </a:cubicBezTo>
                <a:cubicBezTo>
                  <a:pt x="2217" y="10554"/>
                  <a:pt x="3139" y="11988"/>
                  <a:pt x="4210" y="13354"/>
                </a:cubicBezTo>
                <a:cubicBezTo>
                  <a:pt x="5207" y="13063"/>
                  <a:pt x="6228" y="12705"/>
                  <a:pt x="7200" y="12324"/>
                </a:cubicBezTo>
                <a:cubicBezTo>
                  <a:pt x="7599" y="12727"/>
                  <a:pt x="7947" y="13175"/>
                  <a:pt x="8371" y="13534"/>
                </a:cubicBezTo>
                <a:cubicBezTo>
                  <a:pt x="8794" y="13915"/>
                  <a:pt x="9193" y="14318"/>
                  <a:pt x="9666" y="14632"/>
                </a:cubicBezTo>
                <a:cubicBezTo>
                  <a:pt x="9218" y="15505"/>
                  <a:pt x="8794" y="16379"/>
                  <a:pt x="8421" y="17298"/>
                </a:cubicBezTo>
                <a:cubicBezTo>
                  <a:pt x="9841" y="18329"/>
                  <a:pt x="11435" y="19180"/>
                  <a:pt x="13104" y="19852"/>
                </a:cubicBezTo>
                <a:cubicBezTo>
                  <a:pt x="13827" y="19135"/>
                  <a:pt x="14500" y="18396"/>
                  <a:pt x="15147" y="17634"/>
                </a:cubicBezTo>
                <a:cubicBezTo>
                  <a:pt x="15671" y="17858"/>
                  <a:pt x="16269" y="17970"/>
                  <a:pt x="16817" y="18149"/>
                </a:cubicBezTo>
                <a:cubicBezTo>
                  <a:pt x="17390" y="18329"/>
                  <a:pt x="17963" y="18418"/>
                  <a:pt x="18561" y="18530"/>
                </a:cubicBezTo>
                <a:cubicBezTo>
                  <a:pt x="18635" y="19494"/>
                  <a:pt x="18760" y="20457"/>
                  <a:pt x="18934" y="21398"/>
                </a:cubicBezTo>
                <a:cubicBezTo>
                  <a:pt x="19806" y="21510"/>
                  <a:pt x="20703" y="21578"/>
                  <a:pt x="21600" y="21600"/>
                </a:cubicBezTo>
                <a:lnTo>
                  <a:pt x="21600" y="18530"/>
                </a:lnTo>
                <a:close/>
              </a:path>
            </a:pathLst>
          </a:custGeom>
          <a:solidFill>
            <a:srgbClr val="DB4C41"/>
          </a:solidFill>
          <a:ln w="12700" cmpd="sng">
            <a:noFill/>
            <a:miter lim="800000"/>
          </a:ln>
        </p:spPr>
        <p:txBody>
          <a:bodyPr anchor="ctr"/>
          <a:lstStyle/>
          <a:p>
            <a:endParaRPr/>
          </a:p>
        </p:txBody>
      </p:sp>
      <p:sp>
        <p:nvSpPr>
          <p:cNvPr id="7" name="Shape 6917"/>
          <p:cNvSpPr/>
          <p:nvPr/>
        </p:nvSpPr>
        <p:spPr>
          <a:xfrm>
            <a:off x="5764901" y="4255924"/>
            <a:ext cx="1786416" cy="1601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46" y="3107"/>
                </a:moveTo>
                <a:cubicBezTo>
                  <a:pt x="19482" y="3008"/>
                  <a:pt x="20463" y="2908"/>
                  <a:pt x="21399" y="2734"/>
                </a:cubicBezTo>
                <a:cubicBezTo>
                  <a:pt x="21511" y="1814"/>
                  <a:pt x="21578" y="920"/>
                  <a:pt x="21600" y="0"/>
                </a:cubicBezTo>
                <a:cubicBezTo>
                  <a:pt x="18769" y="0"/>
                  <a:pt x="18769" y="0"/>
                  <a:pt x="18769" y="0"/>
                </a:cubicBezTo>
                <a:cubicBezTo>
                  <a:pt x="18412" y="1491"/>
                  <a:pt x="17231" y="2461"/>
                  <a:pt x="15849" y="2461"/>
                </a:cubicBezTo>
                <a:cubicBezTo>
                  <a:pt x="14467" y="2461"/>
                  <a:pt x="13285" y="1491"/>
                  <a:pt x="12907" y="0"/>
                </a:cubicBezTo>
                <a:cubicBezTo>
                  <a:pt x="11391" y="0"/>
                  <a:pt x="11391" y="0"/>
                  <a:pt x="11391" y="0"/>
                </a:cubicBezTo>
                <a:cubicBezTo>
                  <a:pt x="11346" y="845"/>
                  <a:pt x="11235" y="1665"/>
                  <a:pt x="11012" y="2486"/>
                </a:cubicBezTo>
                <a:cubicBezTo>
                  <a:pt x="10544" y="4300"/>
                  <a:pt x="9630" y="5941"/>
                  <a:pt x="8426" y="7258"/>
                </a:cubicBezTo>
                <a:cubicBezTo>
                  <a:pt x="7222" y="8575"/>
                  <a:pt x="5684" y="9445"/>
                  <a:pt x="4057" y="9942"/>
                </a:cubicBezTo>
                <a:cubicBezTo>
                  <a:pt x="3433" y="10092"/>
                  <a:pt x="2786" y="10191"/>
                  <a:pt x="2140" y="10216"/>
                </a:cubicBezTo>
                <a:cubicBezTo>
                  <a:pt x="2140" y="12503"/>
                  <a:pt x="2140" y="12503"/>
                  <a:pt x="2140" y="12503"/>
                </a:cubicBezTo>
                <a:cubicBezTo>
                  <a:pt x="1761" y="12577"/>
                  <a:pt x="1761" y="12577"/>
                  <a:pt x="1761" y="12577"/>
                </a:cubicBezTo>
                <a:cubicBezTo>
                  <a:pt x="736" y="12801"/>
                  <a:pt x="0" y="13770"/>
                  <a:pt x="0" y="14939"/>
                </a:cubicBezTo>
                <a:cubicBezTo>
                  <a:pt x="0" y="16132"/>
                  <a:pt x="736" y="17101"/>
                  <a:pt x="1761" y="17325"/>
                </a:cubicBezTo>
                <a:cubicBezTo>
                  <a:pt x="2140" y="17399"/>
                  <a:pt x="2140" y="17399"/>
                  <a:pt x="2140" y="17399"/>
                </a:cubicBezTo>
                <a:cubicBezTo>
                  <a:pt x="2140" y="21600"/>
                  <a:pt x="2140" y="21600"/>
                  <a:pt x="2140" y="21600"/>
                </a:cubicBezTo>
                <a:cubicBezTo>
                  <a:pt x="2697" y="21600"/>
                  <a:pt x="3254" y="21550"/>
                  <a:pt x="3789" y="21476"/>
                </a:cubicBezTo>
                <a:cubicBezTo>
                  <a:pt x="3990" y="20432"/>
                  <a:pt x="4146" y="19413"/>
                  <a:pt x="4258" y="18344"/>
                </a:cubicBezTo>
                <a:cubicBezTo>
                  <a:pt x="5818" y="18021"/>
                  <a:pt x="5818" y="18021"/>
                  <a:pt x="5818" y="18021"/>
                </a:cubicBezTo>
                <a:cubicBezTo>
                  <a:pt x="7356" y="17499"/>
                  <a:pt x="7356" y="17499"/>
                  <a:pt x="7356" y="17499"/>
                </a:cubicBezTo>
                <a:cubicBezTo>
                  <a:pt x="7891" y="18394"/>
                  <a:pt x="8448" y="19214"/>
                  <a:pt x="9050" y="20059"/>
                </a:cubicBezTo>
                <a:cubicBezTo>
                  <a:pt x="10611" y="19413"/>
                  <a:pt x="12037" y="18468"/>
                  <a:pt x="13397" y="17424"/>
                </a:cubicBezTo>
                <a:cubicBezTo>
                  <a:pt x="13107" y="16405"/>
                  <a:pt x="12750" y="15386"/>
                  <a:pt x="12372" y="14417"/>
                </a:cubicBezTo>
                <a:cubicBezTo>
                  <a:pt x="12773" y="14044"/>
                  <a:pt x="13219" y="13696"/>
                  <a:pt x="13575" y="13248"/>
                </a:cubicBezTo>
                <a:cubicBezTo>
                  <a:pt x="13954" y="12826"/>
                  <a:pt x="14355" y="12453"/>
                  <a:pt x="14667" y="11981"/>
                </a:cubicBezTo>
                <a:cubicBezTo>
                  <a:pt x="15515" y="12428"/>
                  <a:pt x="16406" y="12826"/>
                  <a:pt x="17320" y="13223"/>
                </a:cubicBezTo>
                <a:cubicBezTo>
                  <a:pt x="18346" y="11782"/>
                  <a:pt x="19193" y="10216"/>
                  <a:pt x="19861" y="8526"/>
                </a:cubicBezTo>
                <a:cubicBezTo>
                  <a:pt x="19148" y="7805"/>
                  <a:pt x="18412" y="7134"/>
                  <a:pt x="17654" y="6512"/>
                </a:cubicBezTo>
                <a:cubicBezTo>
                  <a:pt x="17877" y="5965"/>
                  <a:pt x="17989" y="5394"/>
                  <a:pt x="18167" y="4822"/>
                </a:cubicBezTo>
                <a:cubicBezTo>
                  <a:pt x="18346" y="4275"/>
                  <a:pt x="18412" y="3679"/>
                  <a:pt x="18546" y="3107"/>
                </a:cubicBezTo>
                <a:close/>
              </a:path>
            </a:pathLst>
          </a:custGeom>
          <a:solidFill>
            <a:srgbClr val="FF8975"/>
          </a:solidFill>
          <a:ln w="12700" cmpd="sng">
            <a:noFill/>
            <a:miter lim="800000"/>
          </a:ln>
        </p:spPr>
        <p:txBody>
          <a:bodyPr anchor="ctr"/>
          <a:lstStyle/>
          <a:p>
            <a:endParaRPr/>
          </a:p>
        </p:txBody>
      </p:sp>
      <p:sp>
        <p:nvSpPr>
          <p:cNvPr id="8" name="Shape 6926"/>
          <p:cNvSpPr/>
          <p:nvPr/>
        </p:nvSpPr>
        <p:spPr>
          <a:xfrm>
            <a:off x="3808833" y="2958978"/>
            <a:ext cx="957261" cy="4462"/>
          </a:xfrm>
          <a:prstGeom prst="line">
            <a:avLst/>
          </a:prstGeom>
          <a:ln w="6350">
            <a:solidFill>
              <a:srgbClr val="C00000"/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18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10" name="Shape 6927"/>
          <p:cNvSpPr/>
          <p:nvPr/>
        </p:nvSpPr>
        <p:spPr>
          <a:xfrm>
            <a:off x="3808832" y="4670294"/>
            <a:ext cx="525223" cy="152"/>
          </a:xfrm>
          <a:prstGeom prst="line">
            <a:avLst/>
          </a:prstGeom>
          <a:ln w="6350">
            <a:solidFill>
              <a:srgbClr val="C00000"/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18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19" name="Shape 6928"/>
          <p:cNvSpPr/>
          <p:nvPr/>
        </p:nvSpPr>
        <p:spPr>
          <a:xfrm flipH="1">
            <a:off x="7197150" y="2959000"/>
            <a:ext cx="879389" cy="1"/>
          </a:xfrm>
          <a:prstGeom prst="line">
            <a:avLst/>
          </a:prstGeom>
          <a:ln w="6350">
            <a:solidFill>
              <a:srgbClr val="C00000"/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18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20" name="Shape 6929"/>
          <p:cNvSpPr/>
          <p:nvPr/>
        </p:nvSpPr>
        <p:spPr>
          <a:xfrm flipH="1">
            <a:off x="7350217" y="4670296"/>
            <a:ext cx="726322" cy="1"/>
          </a:xfrm>
          <a:prstGeom prst="line">
            <a:avLst/>
          </a:prstGeom>
          <a:ln w="6350">
            <a:solidFill>
              <a:srgbClr val="C00000"/>
            </a:solidFill>
            <a:prstDash val="dash"/>
            <a:miter lim="400000"/>
            <a:headEnd type="triangle"/>
          </a:ln>
        </p:spPr>
        <p:txBody>
          <a:bodyPr lIns="0" tIns="0" rIns="0" bIns="0"/>
          <a:lstStyle/>
          <a:p>
            <a:pPr defTabSz="431800">
              <a:buClrTx/>
              <a:defRPr sz="1200"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>
              <a:latin typeface="+mn-ea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1810247" y="2616241"/>
            <a:ext cx="1975883" cy="610484"/>
          </a:xfrm>
          <a:prstGeom prst="rect">
            <a:avLst/>
          </a:prstGeom>
        </p:spPr>
        <p:txBody>
          <a:bodyPr vert="horz" lIns="91463" tIns="45731" rIns="91463" bIns="45731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发生火灾单位或个人的详细地址。</a:t>
            </a:r>
          </a:p>
        </p:txBody>
      </p:sp>
      <p:sp>
        <p:nvSpPr>
          <p:cNvPr id="22" name="Content Placeholder 2"/>
          <p:cNvSpPr txBox="1"/>
          <p:nvPr/>
        </p:nvSpPr>
        <p:spPr>
          <a:xfrm>
            <a:off x="2798188" y="4524397"/>
            <a:ext cx="956770" cy="445085"/>
          </a:xfrm>
          <a:prstGeom prst="rect">
            <a:avLst/>
          </a:prstGeom>
        </p:spPr>
        <p:txBody>
          <a:bodyPr vert="horz" lIns="91463" tIns="45731" rIns="91463" bIns="45731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起火物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8148565" y="2772792"/>
            <a:ext cx="1975883" cy="336622"/>
          </a:xfrm>
          <a:prstGeom prst="rect">
            <a:avLst/>
          </a:prstGeom>
        </p:spPr>
        <p:txBody>
          <a:bodyPr vert="horz" lIns="91463" tIns="45731" rIns="91463" bIns="45731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火势情况</a:t>
            </a:r>
            <a:endParaRPr lang="id-ID" sz="160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8148565" y="4345480"/>
            <a:ext cx="1975883" cy="624003"/>
          </a:xfrm>
          <a:prstGeom prst="rect">
            <a:avLst/>
          </a:prstGeom>
        </p:spPr>
        <p:txBody>
          <a:bodyPr vert="horz" lIns="91463" tIns="45731" rIns="91463" bIns="45731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报警人的姓名及所用的电话号码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标题 7169"/>
          <p:cNvSpPr txBox="1">
            <a:spLocks noChangeArrowheads="1"/>
          </p:cNvSpPr>
          <p:nvPr/>
        </p:nvSpPr>
        <p:spPr>
          <a:xfrm>
            <a:off x="5073936" y="3942219"/>
            <a:ext cx="1656606" cy="806521"/>
          </a:xfrm>
          <a:prstGeom prst="rect">
            <a:avLst/>
          </a:prstGeom>
        </p:spPr>
        <p:txBody>
          <a:bodyPr vert="horz" lIns="91463" tIns="45731" rIns="91463" bIns="4573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报警应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</a:rPr>
              <a:t>讲明情况</a:t>
            </a:r>
            <a:endParaRPr lang="en-US" altLang="zh-CN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349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349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849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849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349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349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349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9" grpId="0" animBg="1"/>
      <p:bldP spid="20" grpId="0" animBg="1"/>
      <p:bldP spid="21" grpId="0"/>
      <p:bldP spid="22" grpId="0"/>
      <p:bldP spid="23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65385" y="1449587"/>
            <a:ext cx="1452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rgbClr val="C00000"/>
                </a:solidFill>
                <a:latin typeface="方正大标宋简体" panose="02010601030101010101" charset="-122"/>
                <a:ea typeface="方正大标宋简体" panose="02010601030101010101" charset="-122"/>
              </a:rPr>
              <a:t>干粉灭火器</a:t>
            </a:r>
          </a:p>
          <a:p>
            <a:pPr algn="l"/>
            <a:endParaRPr lang="zh-CN" altLang="en-US" sz="2000" dirty="0">
              <a:solidFill>
                <a:srgbClr val="C00000"/>
              </a:solidFill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sp>
        <p:nvSpPr>
          <p:cNvPr id="11" name="标题 7169"/>
          <p:cNvSpPr txBox="1">
            <a:spLocks noChangeArrowheads="1"/>
          </p:cNvSpPr>
          <p:nvPr/>
        </p:nvSpPr>
        <p:spPr>
          <a:xfrm>
            <a:off x="1073597" y="2233066"/>
            <a:ext cx="3888212" cy="3097133"/>
          </a:xfrm>
          <a:prstGeom prst="rect">
            <a:avLst/>
          </a:prstGeom>
        </p:spPr>
        <p:txBody>
          <a:bodyPr vert="horz" lIns="91463" tIns="45731" rIns="91463" bIns="4573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适用范围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：适用于扑救各种易燃、可燃液体和易燃、可燃气体火灾，</a:t>
            </a:r>
          </a:p>
          <a:p>
            <a:pPr algn="l">
              <a:lnSpc>
                <a:spcPct val="13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以及电器设备火灾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296880" y="661581"/>
            <a:ext cx="3598241" cy="584775"/>
          </a:xfrm>
          <a:prstGeom prst="rect">
            <a:avLst/>
          </a:prstGeom>
          <a:solidFill>
            <a:srgbClr val="C0000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灭火器的使用</a:t>
            </a:r>
          </a:p>
        </p:txBody>
      </p:sp>
      <p:pic>
        <p:nvPicPr>
          <p:cNvPr id="5" name="ee40cb97474c8c0c2c57620a572ca605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11190" y="2299335"/>
            <a:ext cx="5079365" cy="3216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399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849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1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199" y="4164937"/>
            <a:ext cx="6357602" cy="152387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199" y="925349"/>
            <a:ext cx="6357602" cy="152387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7199" y="2545143"/>
            <a:ext cx="6357602" cy="152387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478709" y="278676"/>
            <a:ext cx="3061863" cy="646331"/>
          </a:xfrm>
          <a:prstGeom prst="rect">
            <a:avLst/>
          </a:prstGeom>
          <a:solidFill>
            <a:srgbClr val="C0000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火灾逃生自救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96925" y="1442469"/>
            <a:ext cx="53387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、平时要想好几条不同方向的逃生路线。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、躲避烟火不要往阁楼、床底、大橱内钻。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、火势不大要当机立断披上浸湿的衣服或裹上湿毛毯、湿被褥勇敢地冲出去，但千万不要披塑料面衣。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216" y="1083380"/>
            <a:ext cx="3187795" cy="228783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946114" y="3756961"/>
            <a:ext cx="6348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、不要留恋财物，尽快逃出火场，千万记住，既已逃出决不回头跑。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、在浓烟中避难逃生，要尽量放低身体，并用湿毛巾捂住嘴鼻。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、如果身上着火，千万不要奔跑，要就地打滚，压灭身上火苗。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249" y="2969823"/>
            <a:ext cx="3310335" cy="289975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547" y="5089500"/>
            <a:ext cx="1352735" cy="132233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862" y="5031516"/>
            <a:ext cx="1687119" cy="153512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478709" y="278676"/>
            <a:ext cx="3061863" cy="646331"/>
          </a:xfrm>
          <a:prstGeom prst="rect">
            <a:avLst/>
          </a:prstGeom>
          <a:solidFill>
            <a:srgbClr val="C0000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火灾逃生自救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96925" y="2090172"/>
            <a:ext cx="55651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、不要盲目跳楼，可用绳子或把床单撕成条状连起来，紧栓在门窗档和重物上，顺势滑下。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、充分利用房内的大窗、阳台、水落管或竹竿等逃生自救。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、楼上如被火围困，快向室外扔抛沙发垫、枕头等软物或其它小物品，夜间则可打手电，发出求救信号。</a:t>
            </a: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、若逃生路线被火封锁，立即退回室内，关闭门窗，堵住缝隙，有条件的向门窗上浇水 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820" y="620462"/>
            <a:ext cx="4209060" cy="517724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32" y="5103335"/>
            <a:ext cx="1352735" cy="132233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847" y="5045351"/>
            <a:ext cx="1687119" cy="153512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478709" y="278676"/>
            <a:ext cx="3061863" cy="646331"/>
          </a:xfrm>
          <a:prstGeom prst="rect">
            <a:avLst/>
          </a:prstGeom>
          <a:solidFill>
            <a:srgbClr val="C0000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火灾逃生自救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">
        <p15:prstTrans prst="pageCurlDouble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红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1270"/>
            <a:ext cx="4308475" cy="2255520"/>
          </a:xfrm>
          <a:prstGeom prst="rect">
            <a:avLst/>
          </a:prstGeom>
        </p:spPr>
      </p:pic>
      <p:pic>
        <p:nvPicPr>
          <p:cNvPr id="7" name="图片 6" descr="边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" y="3526155"/>
            <a:ext cx="12214860" cy="3318510"/>
          </a:xfrm>
          <a:prstGeom prst="rect">
            <a:avLst/>
          </a:prstGeom>
        </p:spPr>
      </p:pic>
      <p:pic>
        <p:nvPicPr>
          <p:cNvPr id="13" name="图片 12" descr="鸽子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819515" y="466090"/>
            <a:ext cx="1280795" cy="885825"/>
          </a:xfrm>
          <a:prstGeom prst="rect">
            <a:avLst/>
          </a:prstGeom>
        </p:spPr>
      </p:pic>
      <p:pic>
        <p:nvPicPr>
          <p:cNvPr id="14" name="图片 13" descr="消防车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300" y="4429760"/>
            <a:ext cx="3387725" cy="2273300"/>
          </a:xfrm>
          <a:prstGeom prst="rect">
            <a:avLst/>
          </a:prstGeom>
        </p:spPr>
      </p:pic>
      <p:pic>
        <p:nvPicPr>
          <p:cNvPr id="15" name="图片 14" descr="消防员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7505" y="2036445"/>
            <a:ext cx="4347845" cy="4808220"/>
          </a:xfrm>
          <a:prstGeom prst="rect">
            <a:avLst/>
          </a:prstGeom>
        </p:spPr>
      </p:pic>
      <p:pic>
        <p:nvPicPr>
          <p:cNvPr id="17" name="图片 16" descr="云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300" y="466090"/>
            <a:ext cx="1814830" cy="8877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58770" y="1219835"/>
            <a:ext cx="6115050" cy="31242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1"/>
            <a:r>
              <a:rPr lang="zh-CN" altLang="en-US" sz="4000" dirty="0">
                <a:latin typeface="Arial" panose="020B0604020202020204" pitchFamily="34" charset="0"/>
                <a:sym typeface="+mn-ea"/>
              </a:rPr>
              <a:t>分组模拟演练</a:t>
            </a:r>
            <a:endParaRPr lang="zh-CN" altLang="en-US" sz="4000" dirty="0">
              <a:latin typeface="Arial" panose="020B0604020202020204" pitchFamily="34" charset="0"/>
            </a:endParaRPr>
          </a:p>
          <a:p>
            <a:endParaRPr lang="zh-CN" altLang="en-US" sz="3600" dirty="0">
              <a:latin typeface="Arial" panose="020B0604020202020204" pitchFamily="34" charset="0"/>
            </a:endParaRPr>
          </a:p>
          <a:p>
            <a:r>
              <a:rPr lang="en-US" altLang="zh-CN" sz="3600" dirty="0">
                <a:latin typeface="Arial" panose="020B0604020202020204" pitchFamily="34" charset="0"/>
                <a:sym typeface="+mn-ea"/>
              </a:rPr>
              <a:t>1</a:t>
            </a:r>
            <a:r>
              <a:rPr lang="zh-CN" altLang="en-US" sz="3600" dirty="0">
                <a:latin typeface="Arial" panose="020B0604020202020204" pitchFamily="34" charset="0"/>
                <a:sym typeface="+mn-ea"/>
              </a:rPr>
              <a:t>、电话报警</a:t>
            </a:r>
          </a:p>
          <a:p>
            <a:endParaRPr lang="zh-CN" altLang="en-US" sz="3600" dirty="0">
              <a:latin typeface="Arial" panose="020B0604020202020204" pitchFamily="34" charset="0"/>
              <a:sym typeface="+mn-ea"/>
            </a:endParaRPr>
          </a:p>
          <a:p>
            <a:r>
              <a:rPr lang="en-US" altLang="zh-CN" sz="3600" dirty="0">
                <a:latin typeface="Arial" panose="020B0604020202020204" pitchFamily="34" charset="0"/>
                <a:sym typeface="+mn-ea"/>
              </a:rPr>
              <a:t>2</a:t>
            </a:r>
            <a:r>
              <a:rPr lang="zh-CN" altLang="en-US" sz="3600" dirty="0">
                <a:latin typeface="Arial" panose="020B0604020202020204" pitchFamily="34" charset="0"/>
                <a:sym typeface="+mn-ea"/>
              </a:rPr>
              <a:t>、逃生注意事项</a:t>
            </a:r>
            <a:endParaRPr lang="zh-CN" altLang="en-US" sz="3600" dirty="0">
              <a:latin typeface="Arial" panose="020B0604020202020204" pitchFamily="34" charset="0"/>
            </a:endParaRPr>
          </a:p>
          <a:p>
            <a:endParaRPr lang="zh-CN" altLang="en-US" sz="3600" dirty="0">
              <a:latin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eelOff"/>
      </p:transition>
    </mc:Choice>
    <mc:Fallback xmlns="">
      <p:transition spd="slow" advTm="3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34956" y="560720"/>
            <a:ext cx="3061863" cy="645160"/>
          </a:xfrm>
          <a:prstGeom prst="rect">
            <a:avLst/>
          </a:prstGeom>
          <a:solidFill>
            <a:srgbClr val="C0000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火灾逃生技巧</a:t>
            </a:r>
          </a:p>
        </p:txBody>
      </p:sp>
      <p:sp>
        <p:nvSpPr>
          <p:cNvPr id="4" name="矩形 3"/>
          <p:cNvSpPr/>
          <p:nvPr/>
        </p:nvSpPr>
        <p:spPr>
          <a:xfrm>
            <a:off x="1785257" y="2078159"/>
            <a:ext cx="30993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火灾逃生自救十二招</a:t>
            </a:r>
          </a:p>
        </p:txBody>
      </p:sp>
      <p:sp>
        <p:nvSpPr>
          <p:cNvPr id="5" name="矩形 4"/>
          <p:cNvSpPr/>
          <p:nvPr/>
        </p:nvSpPr>
        <p:spPr>
          <a:xfrm>
            <a:off x="2455818" y="2539824"/>
            <a:ext cx="7530012" cy="2968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逃生预演，临危不乱        熟悉环境，牢记出口</a:t>
            </a:r>
          </a:p>
          <a:p>
            <a:pPr marL="342900" indent="-342900">
              <a:lnSpc>
                <a:spcPct val="130000"/>
              </a:lnSpc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通道出口，畅通无阻        扑灭小火，惠及他人</a:t>
            </a:r>
          </a:p>
          <a:p>
            <a:pPr marL="342900" indent="-342900">
              <a:lnSpc>
                <a:spcPct val="130000"/>
              </a:lnSpc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镇静辨向，讯速撤离        不入险地，不贪财物</a:t>
            </a:r>
          </a:p>
          <a:p>
            <a:pPr marL="342900" indent="-342900">
              <a:lnSpc>
                <a:spcPct val="130000"/>
              </a:lnSpc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简易防护，捂鼻匍匐        善用通道，莫入电梯</a:t>
            </a:r>
          </a:p>
          <a:p>
            <a:pPr marL="342900" indent="-342900">
              <a:lnSpc>
                <a:spcPct val="130000"/>
              </a:lnSpc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缓降逃生，滑绳自救        避难逃生，固守待援</a:t>
            </a:r>
          </a:p>
          <a:p>
            <a:pPr marL="342900" indent="-342900">
              <a:lnSpc>
                <a:spcPct val="130000"/>
              </a:lnSpc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缓晃轻抛，寻求援助        火已及身，切勿惊跑</a:t>
            </a:r>
          </a:p>
        </p:txBody>
      </p:sp>
      <p:sp>
        <p:nvSpPr>
          <p:cNvPr id="6" name="矩形: 圆角 5"/>
          <p:cNvSpPr/>
          <p:nvPr/>
        </p:nvSpPr>
        <p:spPr>
          <a:xfrm>
            <a:off x="1465671" y="1920129"/>
            <a:ext cx="8941072" cy="3887707"/>
          </a:xfrm>
          <a:prstGeom prst="roundRect">
            <a:avLst>
              <a:gd name="adj" fmla="val 808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鸽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819515" y="466090"/>
            <a:ext cx="1280795" cy="885825"/>
          </a:xfrm>
          <a:prstGeom prst="rect">
            <a:avLst/>
          </a:prstGeom>
        </p:spPr>
      </p:pic>
      <p:pic>
        <p:nvPicPr>
          <p:cNvPr id="15" name="图片 14" descr="消防员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8595" y="4658360"/>
            <a:ext cx="1976755" cy="2186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eelOff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/>
      <p:bldP spid="5" grpId="0"/>
      <p:bldP spid="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89054" y="466001"/>
            <a:ext cx="3061863" cy="645160"/>
          </a:xfrm>
          <a:prstGeom prst="rect">
            <a:avLst/>
          </a:prstGeom>
          <a:solidFill>
            <a:srgbClr val="C0000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</a:t>
            </a:r>
          </a:p>
        </p:txBody>
      </p:sp>
      <p:sp>
        <p:nvSpPr>
          <p:cNvPr id="6" name="矩形: 圆角 5"/>
          <p:cNvSpPr/>
          <p:nvPr/>
        </p:nvSpPr>
        <p:spPr>
          <a:xfrm>
            <a:off x="1465671" y="1920129"/>
            <a:ext cx="8941072" cy="3887707"/>
          </a:xfrm>
          <a:prstGeom prst="roundRect">
            <a:avLst>
              <a:gd name="adj" fmla="val 808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鸽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819515" y="466090"/>
            <a:ext cx="1280795" cy="885825"/>
          </a:xfrm>
          <a:prstGeom prst="rect">
            <a:avLst/>
          </a:prstGeom>
        </p:spPr>
      </p:pic>
      <p:pic>
        <p:nvPicPr>
          <p:cNvPr id="15" name="图片 14" descr="消防员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8595" y="4658360"/>
            <a:ext cx="1976755" cy="21863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73095" y="2681605"/>
            <a:ext cx="4064000" cy="23063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Bef>
                <a:spcPct val="20000"/>
              </a:spcBef>
            </a:pPr>
            <a:r>
              <a:rPr lang="zh-CN" altLang="en-US" sz="2800" dirty="0">
                <a:latin typeface="Arial" panose="020B0604020202020204" pitchFamily="34" charset="0"/>
                <a:sym typeface="+mn-ea"/>
              </a:rPr>
              <a:t>三年后的你 ，是美发店店长，请你为自己的美发店制定一套消防安全常规检查方案。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peelOff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311015" y="1665605"/>
            <a:ext cx="6870065" cy="276161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algn="ctr" fontAlgn="base"/>
            <a:r>
              <a:rPr lang="zh-CN" altLang="en-US" sz="72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安全可以演练</a:t>
            </a:r>
            <a:endParaRPr lang="zh-CN" altLang="en-US" sz="7200" b="1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fontAlgn="base"/>
            <a:r>
              <a:rPr lang="zh-CN" altLang="en-US" sz="7200" b="1" strike="noStrike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人生不能彩排</a:t>
            </a:r>
            <a:endParaRPr lang="zh-CN" altLang="en-US" sz="7200" b="1" strike="noStrike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11.14"/>
  <p:tag name="AS_TITLE" val="Aspose.Slides for .NET 4.0 Client Profile"/>
  <p:tag name="AS_VERSION" val="22.11"/>
  <p:tag name="ISPRING_PRESENTATION_TITLE" val="消防安全知识宣传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72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572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0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722"/>
  <p:tag name="KSO_WM_TEMPLATE_CATEGORY" val="custom"/>
  <p:tag name="KSO_WM_TEMPLATE_MASTER_TYPE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9"/>
  <p:tag name="KSO_WM_SLIDE_ID" val="custom20235722_9"/>
  <p:tag name="KSO_WM_TEMPLATE_MASTER_TYPE" val="0"/>
  <p:tag name="KSO_WM_SLIDE_LAYOUT" val="a"/>
  <p:tag name="KSO_WM_SLIDE_LAYOUT_CNT" val="1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Calibri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DengXian Light"/>
        <a:cs typeface="Arial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DengXian"/>
        <a:cs typeface="Arial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自定义 134">
      <a:dk1>
        <a:srgbClr val="000000"/>
      </a:dk1>
      <a:lt1>
        <a:srgbClr val="FFFFFF"/>
      </a:lt1>
      <a:dk2>
        <a:srgbClr val="8E1414"/>
      </a:dk2>
      <a:lt2>
        <a:srgbClr val="FAE2E2"/>
      </a:lt2>
      <a:accent1>
        <a:srgbClr val="EA7070"/>
      </a:accent1>
      <a:accent2>
        <a:srgbClr val="66B67E"/>
      </a:accent2>
      <a:accent3>
        <a:srgbClr val="9FBBF2"/>
      </a:accent3>
      <a:accent4>
        <a:srgbClr val="F0B100"/>
      </a:accent4>
      <a:accent5>
        <a:srgbClr val="CE8338"/>
      </a:accent5>
      <a:accent6>
        <a:srgbClr val="FF9E8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汉仪粗圆简"/>
        <a:cs typeface=""/>
      </a:majorFont>
      <a:minorFont>
        <a:latin typeface="Arial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defRPr dirty="0" smtClean="0">
            <a:solidFill>
              <a:schemeClr val="tx2"/>
            </a:solidFill>
            <a:latin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489</Words>
  <Application>Microsoft Office PowerPoint</Application>
  <PresentationFormat>宽屏</PresentationFormat>
  <Paragraphs>64</Paragraphs>
  <Slides>12</Slides>
  <Notes>12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12</vt:i4>
      </vt:variant>
    </vt:vector>
  </HeadingPairs>
  <TitlesOfParts>
    <vt:vector size="27" baseType="lpstr">
      <vt:lpstr>等线</vt:lpstr>
      <vt:lpstr>等线</vt:lpstr>
      <vt:lpstr>DengXian Light</vt:lpstr>
      <vt:lpstr>方正大标宋简体</vt:lpstr>
      <vt:lpstr>汉仪粗圆简</vt:lpstr>
      <vt:lpstr>黑体</vt:lpstr>
      <vt:lpstr>华文中宋</vt:lpstr>
      <vt:lpstr>宋体</vt:lpstr>
      <vt:lpstr>微软雅黑</vt:lpstr>
      <vt:lpstr>Arial</vt:lpstr>
      <vt:lpstr>Calibri</vt:lpstr>
      <vt:lpstr>Wingdings</vt:lpstr>
      <vt:lpstr>Office Theme</vt:lpstr>
      <vt:lpstr>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消防安全知识宣传模板</dc:title>
  <dc:creator>WIN7</dc:creator>
  <cp:lastModifiedBy>939258612@qq.com</cp:lastModifiedBy>
  <cp:revision>172</cp:revision>
  <dcterms:created xsi:type="dcterms:W3CDTF">2017-08-18T03:02:00Z</dcterms:created>
  <dcterms:modified xsi:type="dcterms:W3CDTF">2025-11-21T05:19:16Z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F685F0FB0C3B47FA9C75F4E33CD0AA3B_12</vt:lpwstr>
  </property>
</Properties>
</file>